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5727842eb5b4c64" /><Relationship Type="http://schemas.openxmlformats.org/officeDocument/2006/relationships/extended-properties" Target="/docProps/app.xml" Id="Ra2197693c64f4527" /><Relationship Type="http://schemas.openxmlformats.org/officeDocument/2006/relationships/officeDocument" Target="/ppt/presentation.xml" Id="Rec152ec4fc33408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a1d9767660c41f9"/>
  </p:sldMasterIdLst>
  <p:notesMasterIdLst>
    <p:notesMasterId xmlns:r="http://schemas.openxmlformats.org/officeDocument/2006/relationships" r:id="Rd1fde77f50db4c8a"/>
  </p:notesMasterIdLst>
  <p:sldIdLst>
    <p:sldId xmlns:r="http://schemas.openxmlformats.org/officeDocument/2006/relationships" id="256" r:id="Re1ea8962dd704bc7"/>
    <p:sldId xmlns:r="http://schemas.openxmlformats.org/officeDocument/2006/relationships" id="257" r:id="Rc3ecbc691ee34ff5"/>
    <p:sldId xmlns:r="http://schemas.openxmlformats.org/officeDocument/2006/relationships" id="258" r:id="R7447a73a8c8b4028"/>
    <p:sldId xmlns:r="http://schemas.openxmlformats.org/officeDocument/2006/relationships" id="259" r:id="R4f04a002901b4ae5"/>
    <p:sldId xmlns:r="http://schemas.openxmlformats.org/officeDocument/2006/relationships" id="260" r:id="R063e4067a4c74180"/>
    <p:sldId xmlns:r="http://schemas.openxmlformats.org/officeDocument/2006/relationships" id="261" r:id="Rc8199117bcc0465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c74b8c5fa0248a7" /><Relationship Type="http://schemas.openxmlformats.org/officeDocument/2006/relationships/slideMaster" Target="/ppt/slideMasters/slideMaster1.xml" Id="R5a1d9767660c41f9" /><Relationship Type="http://schemas.openxmlformats.org/officeDocument/2006/relationships/notesMaster" Target="/ppt/notesMasters/notesMaster1.xml" Id="Rd1fde77f50db4c8a" /><Relationship Type="http://schemas.openxmlformats.org/officeDocument/2006/relationships/presProps" Target="/ppt/presProps.xml" Id="Rd6d3ba1540f64e59" /><Relationship Type="http://schemas.openxmlformats.org/officeDocument/2006/relationships/tableStyles" Target="/ppt/tableStyles.xml" Id="R40c53da16f104fd5" /><Relationship Type="http://schemas.openxmlformats.org/officeDocument/2006/relationships/slide" Target="/ppt/slides/slide1.xml" Id="Re1ea8962dd704bc7" /><Relationship Type="http://schemas.openxmlformats.org/officeDocument/2006/relationships/slide" Target="/ppt/slides/slide2.xml" Id="Rc3ecbc691ee34ff5" /><Relationship Type="http://schemas.openxmlformats.org/officeDocument/2006/relationships/slide" Target="/ppt/slides/slide3.xml" Id="R7447a73a8c8b4028" /><Relationship Type="http://schemas.openxmlformats.org/officeDocument/2006/relationships/slide" Target="/ppt/slides/slide4.xml" Id="R4f04a002901b4ae5" /><Relationship Type="http://schemas.openxmlformats.org/officeDocument/2006/relationships/slide" Target="/ppt/slides/slide5.xml" Id="R063e4067a4c74180" /><Relationship Type="http://schemas.openxmlformats.org/officeDocument/2006/relationships/slide" Target="/ppt/slides/slide6.xml" Id="Rc8199117bcc0465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54cdab9e50f412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cb27cac005e4f51" /><Relationship Type="http://schemas.openxmlformats.org/officeDocument/2006/relationships/notesMaster" Target="/ppt/notesMasters/notesMaster1.xml" Id="R5eb3c3ce60b8405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02a501dc59f4177" /><Relationship Type="http://schemas.openxmlformats.org/officeDocument/2006/relationships/notesMaster" Target="/ppt/notesMasters/notesMaster1.xml" Id="R9c6147de1d55480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0ecab87ef154dad" /><Relationship Type="http://schemas.openxmlformats.org/officeDocument/2006/relationships/notesMaster" Target="/ppt/notesMasters/notesMaster1.xml" Id="R9028abf3499a48c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b12183077964879" /><Relationship Type="http://schemas.openxmlformats.org/officeDocument/2006/relationships/notesMaster" Target="/ppt/notesMasters/notesMaster1.xml" Id="R8b27befce9574cb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f1da6c8029d4c27" /><Relationship Type="http://schemas.openxmlformats.org/officeDocument/2006/relationships/notesMaster" Target="/ppt/notesMasters/notesMaster1.xml" Id="Rf7a3cb01496c445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196a43667bf4bf8" /><Relationship Type="http://schemas.openxmlformats.org/officeDocument/2006/relationships/notesMaster" Target="/ppt/notesMasters/notesMaster1.xml" Id="R3d10e6186aea4b9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0b275d90e04cb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e72930724a4bf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521c5c88c29443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0b9ea45cd6449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752505c3fb403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dd8d60530b4f1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304E1E3-80AE-443C-B275-8DCD6D2AD6F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F867320-9BC2-41D5-AEB6-51D316DC8C6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2FDCBD9-6E17-4E7B-AF66-C803C65AEFB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AD127D5-8A39-4978-8EC3-148F9C9BB78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155BAAD-5386-42FA-915F-4AC150BE235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117400E-7BE9-4373-A43B-C8E17D127D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0A0E95C-7AF3-4A0E-B6B4-A45CE8FAA07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8DE49DC-CC75-4B77-8988-89E1ABE324C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1C022B2-D648-4CAD-8A65-3C4199C6B3D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EFDC4A0-0F0E-47E5-96BD-4F4AC0FBF0E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c0354aef99e425c" /><Relationship Type="http://schemas.openxmlformats.org/officeDocument/2006/relationships/slideLayout" Target="/ppt/slideLayouts/slideLayout1.xml" Id="Rd25a0a4e5e15487a" /><Relationship Type="http://schemas.openxmlformats.org/officeDocument/2006/relationships/slideLayout" Target="/ppt/slideLayouts/slideLayout2.xml" Id="Rc197075af4f54f6a" /><Relationship Type="http://schemas.openxmlformats.org/officeDocument/2006/relationships/slideLayout" Target="/ppt/slideLayouts/slideLayout3.xml" Id="Rfb85d42d28a54751" /><Relationship Type="http://schemas.openxmlformats.org/officeDocument/2006/relationships/slideLayout" Target="/ppt/slideLayouts/slideLayout4.xml" Id="Re1a9d7f407344738" /><Relationship Type="http://schemas.openxmlformats.org/officeDocument/2006/relationships/slideLayout" Target="/ppt/slideLayouts/slideLayout5.xml" Id="Rb334def3a2074ed6" /><Relationship Type="http://schemas.openxmlformats.org/officeDocument/2006/relationships/slideLayout" Target="/ppt/slideLayouts/slideLayout6.xml" Id="R50cbb22f29bf429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25a0a4e5e15487a"/>
    <p:sldLayoutId xmlns:r="http://schemas.openxmlformats.org/officeDocument/2006/relationships" id="2147483650" r:id="Rc197075af4f54f6a"/>
    <p:sldLayoutId xmlns:r="http://schemas.openxmlformats.org/officeDocument/2006/relationships" id="2147483651" r:id="Rfb85d42d28a54751"/>
    <p:sldLayoutId xmlns:r="http://schemas.openxmlformats.org/officeDocument/2006/relationships" id="2147483652" r:id="Re1a9d7f407344738"/>
    <p:sldLayoutId xmlns:r="http://schemas.openxmlformats.org/officeDocument/2006/relationships" id="2147483653" r:id="Rb334def3a2074ed6"/>
    <p:sldLayoutId xmlns:r="http://schemas.openxmlformats.org/officeDocument/2006/relationships" id="2147483654" r:id="R50cbb22f29bf429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9dbe4eecc24d9e" /><Relationship Type="http://schemas.openxmlformats.org/officeDocument/2006/relationships/notesSlide" Target="/ppt/notesSlides/notesSlide1.xml" Id="Rbc3a00dfe9a8450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518418e5b947d7" /><Relationship Type="http://schemas.openxmlformats.org/officeDocument/2006/relationships/notesSlide" Target="/ppt/notesSlides/notesSlide2.xml" Id="Rdef1232da0a247f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0d4e66939b043d7" /><Relationship Type="http://schemas.openxmlformats.org/officeDocument/2006/relationships/notesSlide" Target="/ppt/notesSlides/notesSlide3.xml" Id="Rb179bc37498f447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9e7f1dd44d34e88" /><Relationship Type="http://schemas.openxmlformats.org/officeDocument/2006/relationships/notesSlide" Target="/ppt/notesSlides/notesSlide4.xml" Id="R3ae44384dd5d483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324b4280354687" /><Relationship Type="http://schemas.openxmlformats.org/officeDocument/2006/relationships/notesSlide" Target="/ppt/notesSlides/notesSlide5.xml" Id="R53f910edf87540a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221010cf2e4b6c" /><Relationship Type="http://schemas.openxmlformats.org/officeDocument/2006/relationships/notesSlide" Target="/ppt/notesSlides/notesSlide6.xml" Id="R13bfb98d1459455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4230938C-605F-46AA-BE48-54AC38A33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КОМПЛЕКТ / HORECA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E98831-C48B-4F91-BAAC-0E99DB0C4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01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70F070-94AE-4F80-88FA-955A37414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Кафе на 24 места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B7EC45-9DEF-4051-B9C6-E5820CFE0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476500"/>
            <a:ext cx="2000250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DEAE64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6D0011-AFF9-4919-B8AB-DDA4EBCFF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209800"/>
            <a:ext cx="476250" cy="20955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6351D3-64E7-4A04-8DAC-29538094B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429000"/>
            <a:ext cx="476250" cy="20955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A20083-0F6D-420A-A9D6-A655EC03D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209800"/>
            <a:ext cx="476250" cy="20955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22F56B-600F-4E1F-AC0D-322B57C72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3429000"/>
            <a:ext cx="476250" cy="20955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B9F397-84DD-4812-B440-9D8FFA427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2695575"/>
            <a:ext cx="428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AB261F-4627-4C81-AAC5-78BBACC85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476500"/>
            <a:ext cx="2000250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DEAE64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13F248-E6C8-43B5-80DA-3F1A8B0E5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209800"/>
            <a:ext cx="476250" cy="20955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B6C3B2-9F07-4039-B652-15ABF0413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429000"/>
            <a:ext cx="476250" cy="20955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76221B-670B-4077-8977-70EBDBA74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209800"/>
            <a:ext cx="476250" cy="20955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053D3D-6BC8-481C-8BC5-1041344EA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429000"/>
            <a:ext cx="476250" cy="20955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508886-B3FD-4260-B3AB-60FF355FA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2695575"/>
            <a:ext cx="428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0180C0-5F08-4D17-A5E2-A24000E59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476500"/>
            <a:ext cx="2000250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DEAE64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196FA0-815C-4DF7-B620-C4366AADD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209800"/>
            <a:ext cx="476250" cy="20955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8CFDAD-206F-40D3-A2CC-177C07EAF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429000"/>
            <a:ext cx="476250" cy="20955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F241DA-C5CE-4853-A78F-F83EE8860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209800"/>
            <a:ext cx="476250" cy="20955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589244-EAC2-44C6-858C-62A4A1C1F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429000"/>
            <a:ext cx="476250" cy="20955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DAA3B9-86AE-46E6-BB51-106576818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95575"/>
            <a:ext cx="428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C7A23B-2802-45A0-AB8F-0E58DE9CB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143375"/>
            <a:ext cx="2000250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DEAE64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E04155-0042-4F48-9E5D-0CDB125DB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876675"/>
            <a:ext cx="476250" cy="20955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71F65E-F79B-40D0-BCA3-117593771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95875"/>
            <a:ext cx="476250" cy="20955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E12FEC8-DA85-4597-BFD7-2AC056DBA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3876675"/>
            <a:ext cx="476250" cy="20955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15DB5FE-2920-4FFF-B157-F56CBD9AB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095875"/>
            <a:ext cx="476250" cy="20955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51D55AA-B24C-43CC-8429-616D49EC5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4362450"/>
            <a:ext cx="428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E33080E-6FB5-4ECD-9790-44A4FAF44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4143375"/>
            <a:ext cx="2000250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DEAE64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8676B68-405B-4DFE-8A7D-F8954A97E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876675"/>
            <a:ext cx="476250" cy="20955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ECB3669-8EAD-45E8-A0F9-8BB4B125F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5095875"/>
            <a:ext cx="476250" cy="20955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B1582D3-C525-455A-870B-776094195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876675"/>
            <a:ext cx="476250" cy="20955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EF8C6C0-7D7C-451A-BAB1-4E83C49F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5095875"/>
            <a:ext cx="476250" cy="20955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10C734C-20E7-40EC-9423-8D27DB414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4362450"/>
            <a:ext cx="428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0770113-B4A2-481B-9413-B1C7B5974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4143375"/>
            <a:ext cx="2000250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DEAE64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FD4F7D9-2492-4F44-865E-A46ED8D12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876675"/>
            <a:ext cx="476250" cy="20955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3DA450B-21E2-4395-AE8D-2C07C7C99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095875"/>
            <a:ext cx="476250" cy="20955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8BA7915-232C-457D-A533-08AC155D3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876675"/>
            <a:ext cx="476250" cy="20955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E0014DD-A58E-450C-8E73-456B2D611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5095875"/>
            <a:ext cx="476250" cy="20955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AF740E6-737B-4395-A952-50BFF7B35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4362450"/>
            <a:ext cx="428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5C9A850-6316-429F-B397-7295E6D62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5591175"/>
            <a:ext cx="7620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6 комплектов × 4 места = 24 места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D2CC569-F2B4-41BE-A710-B84AA28DD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Авторское коммерческое предложение; цены являются расчётными допущениями.</a:t>
            </a:r>
          </a:p>
        </p:txBody>
      </p:sp>
    </p:spTree>
    <p:extLst>
      <p:ext uri="{BB962C8B-B14F-4D97-AF65-F5344CB8AC3E}">
        <p14:creationId xmlns:p14="http://schemas.microsoft.com/office/powerpoint/2010/main" val="12256483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B32B3A-8963-4602-B4AA-9DE4951CD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КОМПЛЕКТ / HORECA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6CD15C-FA35-44DE-AA1B-5713817FF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02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B626C0-E5BF-441A-AAB4-9D9E8E22C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Состав поставки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1FA5EF-ED54-4434-B797-2A8EA5739F59}"/>
              </a:ext>
            </a:extLst>
          </p:cNvPr>
          <p:cNvGraphicFramePr/>
          <p:nvPr/>
        </p:nvGraphicFramePr>
        <p:xfrm>
          <a:off xmlns:a="http://schemas.openxmlformats.org/drawingml/2006/main" x="609600" y="2333625"/>
          <a:ext xmlns:a="http://schemas.openxmlformats.org/drawingml/2006/main" cx="10972800" cy="2438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57600"/>
                <a:gridCol w="3657600"/>
                <a:gridCol w="3657600"/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Позиция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Количество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Размер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Стол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1200 × 700 мм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Стул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24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450 × 500 мм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Фетровая опора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96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 4 на стул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0EB381-D900-4BE1-B8DD-DB56A41EB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Размеры относятся к модели предложения.</a:t>
            </a:r>
          </a:p>
        </p:txBody>
      </p:sp>
    </p:spTree>
    <p:extLst>
      <p:ext uri="{BB962C8B-B14F-4D97-AF65-F5344CB8AC3E}">
        <p14:creationId xmlns:p14="http://schemas.microsoft.com/office/powerpoint/2010/main" val="1245544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A5EF57-B8AA-4BFA-8742-913607923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КОМПЛЕКТ / HORECA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385F42-D604-466A-8B80-BA939CA66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03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9F034E-EEC7-4A7F-83CC-5A5A5BAA5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Условный бюджет комплекта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7F7B5F-E7E2-4F7E-8CD5-8B13279F547A}"/>
              </a:ext>
            </a:extLst>
          </p:cNvPr>
          <p:cNvGraphicFramePr/>
          <p:nvPr/>
        </p:nvGraphicFramePr>
        <p:xfrm>
          <a:off xmlns:a="http://schemas.openxmlformats.org/drawingml/2006/main" x="609600" y="2333625"/>
          <a:ext xmlns:a="http://schemas.openxmlformats.org/drawingml/2006/main" cx="10972800" cy="2438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57600"/>
                <a:gridCol w="3657600"/>
                <a:gridCol w="3657600"/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Позиция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Расчёт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Сумма, 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Столы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 × 15 000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90 000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Стулья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24 × 6500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156 000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Итого мебель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90 000 + 156 000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246 000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FFA5A6-9275-4B24-976B-3EDBEE10F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Опоры включены в цену стула. Доставка и монтаж — отдельно.</a:t>
            </a:r>
          </a:p>
        </p:txBody>
      </p:sp>
    </p:spTree>
    <p:extLst>
      <p:ext uri="{BB962C8B-B14F-4D97-AF65-F5344CB8AC3E}">
        <p14:creationId xmlns:p14="http://schemas.microsoft.com/office/powerpoint/2010/main" val="42622148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393E1D-080B-40C8-AFD9-46E3A9714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КОМПЛЕКТ / HORECA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E75191-5576-4F6B-82B1-6C4A90376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04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B2DD95-F1E9-4DCC-ADED-A0431B816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Два решения до закупки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767CE3-D801-494C-8818-63E2AF384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66B8F1-E560-44EE-8621-56B9E200F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22860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Согласовать образец отделки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43E376-3F27-4AAA-9C58-89AAD7A79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BEA85D-6A70-4EED-8D1C-B4FCC4EF9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2385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Проверить план проходов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0F03E4-D3AC-4937-8D34-77C99431B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Коммерческий состав не заменяет план помещения.</a:t>
            </a:r>
          </a:p>
        </p:txBody>
      </p:sp>
    </p:spTree>
    <p:extLst>
      <p:ext uri="{BB962C8B-B14F-4D97-AF65-F5344CB8AC3E}">
        <p14:creationId xmlns:p14="http://schemas.microsoft.com/office/powerpoint/2010/main" val="4417464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621479-2C7C-4376-BE4E-E09AA2DE7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КОМПЛЕКТ / HORECA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66C06F-0A94-4374-B642-87E3AAF57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05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E7E3C4-243C-4405-8DEC-1C27AB76E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Что нужно для расчёта поставки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F1EC0E-B44E-4817-972B-9F5A1F419914}"/>
              </a:ext>
            </a:extLst>
          </p:cNvPr>
          <p:cNvGraphicFramePr/>
          <p:nvPr/>
        </p:nvGraphicFramePr>
        <p:xfrm>
          <a:off xmlns:a="http://schemas.openxmlformats.org/drawingml/2006/main" x="609600" y="2333625"/>
          <a:ext xmlns:a="http://schemas.openxmlformats.org/drawingml/2006/main" cx="10972800" cy="2438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86400"/>
                <a:gridCol w="5486400"/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Данные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Для чего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Адрес и этаж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Маршрут разгрузки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Лифт и проёмы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Способ заноса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Дата готовности помещения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Окно поставки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FE4756-9769-4A6F-8D24-89C2F66F2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Срок не назначается без исходных условий.</a:t>
            </a:r>
          </a:p>
        </p:txBody>
      </p:sp>
    </p:spTree>
    <p:extLst>
      <p:ext uri="{BB962C8B-B14F-4D97-AF65-F5344CB8AC3E}">
        <p14:creationId xmlns:p14="http://schemas.microsoft.com/office/powerpoint/2010/main" val="98297811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29BFC5-F3E9-46FE-A71B-16ED0B090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КОМПЛЕКТ / HORECA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ADB69F-BDB2-48FF-AC6B-8EF79AC9D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06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E8C3F5-CD60-4F59-8CE6-85ABBD3B9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Следующий шаг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781F06-319F-42BE-9672-305E6F6A8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41D42C-C4CF-4EEC-AD39-32A872480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22860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Образец отделки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532974-BA26-4252-9BFF-059E23A08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7DC115-7738-4AB9-960E-9ED3DEB7D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2385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План помещения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ADF493-55DF-4C5F-BFCD-5D5E2B584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95653E-D768-4430-A5F9-DA06FDB07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1910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Подтверждённый состав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6771DB-DBE9-4C9C-A524-64D43D6E6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Итог согласования: одна спецификация перед запросом фактических цен.</a:t>
            </a:r>
          </a:p>
        </p:txBody>
      </p:sp>
    </p:spTree>
    <p:extLst>
      <p:ext uri="{BB962C8B-B14F-4D97-AF65-F5344CB8AC3E}">
        <p14:creationId xmlns:p14="http://schemas.microsoft.com/office/powerpoint/2010/main" val="62614866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2026-10-18T08:32:24.0060000Z</dcterms:created>
  <dcterms:modified xsi:type="dcterms:W3CDTF">2026-10-18T08:32:24.0060000Z</dcterms:modified>
</coreProperties>
</file>