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e2b10a38cd4be2" /><Relationship Type="http://schemas.openxmlformats.org/officeDocument/2006/relationships/extended-properties" Target="/docProps/app.xml" Id="Re1131ce4b5074301" /><Relationship Type="http://schemas.openxmlformats.org/officeDocument/2006/relationships/officeDocument" Target="/ppt/presentation.xml" Id="R9f94d3f262a04f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81a37a49c74d31"/>
  </p:sldMasterIdLst>
  <p:notesMasterIdLst>
    <p:notesMasterId xmlns:r="http://schemas.openxmlformats.org/officeDocument/2006/relationships" r:id="R5888322f89a44673"/>
  </p:notesMasterIdLst>
  <p:sldIdLst>
    <p:sldId xmlns:r="http://schemas.openxmlformats.org/officeDocument/2006/relationships" id="256" r:id="R49562c35b7ad49e5"/>
    <p:sldId xmlns:r="http://schemas.openxmlformats.org/officeDocument/2006/relationships" id="257" r:id="Rc607c260e28b4d4b"/>
    <p:sldId xmlns:r="http://schemas.openxmlformats.org/officeDocument/2006/relationships" id="258" r:id="R0645dc768ca24fb6"/>
    <p:sldId xmlns:r="http://schemas.openxmlformats.org/officeDocument/2006/relationships" id="259" r:id="R5b208d04778f4e3c"/>
    <p:sldId xmlns:r="http://schemas.openxmlformats.org/officeDocument/2006/relationships" id="260" r:id="Rd4f2ab01b0cd4bbd"/>
    <p:sldId xmlns:r="http://schemas.openxmlformats.org/officeDocument/2006/relationships" id="261" r:id="R98110b193b9c4a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c8f941aced41d5" /><Relationship Type="http://schemas.openxmlformats.org/officeDocument/2006/relationships/slideMaster" Target="/ppt/slideMasters/slideMaster1.xml" Id="R0381a37a49c74d31" /><Relationship Type="http://schemas.openxmlformats.org/officeDocument/2006/relationships/notesMaster" Target="/ppt/notesMasters/notesMaster1.xml" Id="R5888322f89a44673" /><Relationship Type="http://schemas.openxmlformats.org/officeDocument/2006/relationships/presProps" Target="/ppt/presProps.xml" Id="R8b247e38171c4855" /><Relationship Type="http://schemas.openxmlformats.org/officeDocument/2006/relationships/tableStyles" Target="/ppt/tableStyles.xml" Id="R3053c0c32482497a" /><Relationship Type="http://schemas.openxmlformats.org/officeDocument/2006/relationships/slide" Target="/ppt/slides/slide1.xml" Id="R49562c35b7ad49e5" /><Relationship Type="http://schemas.openxmlformats.org/officeDocument/2006/relationships/slide" Target="/ppt/slides/slide2.xml" Id="Rc607c260e28b4d4b" /><Relationship Type="http://schemas.openxmlformats.org/officeDocument/2006/relationships/slide" Target="/ppt/slides/slide3.xml" Id="R0645dc768ca24fb6" /><Relationship Type="http://schemas.openxmlformats.org/officeDocument/2006/relationships/slide" Target="/ppt/slides/slide4.xml" Id="R5b208d04778f4e3c" /><Relationship Type="http://schemas.openxmlformats.org/officeDocument/2006/relationships/slide" Target="/ppt/slides/slide5.xml" Id="Rd4f2ab01b0cd4bbd" /><Relationship Type="http://schemas.openxmlformats.org/officeDocument/2006/relationships/slide" Target="/ppt/slides/slide6.xml" Id="R98110b193b9c4a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59bb8c2cc54b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7855e13ca34ae5" /><Relationship Type="http://schemas.openxmlformats.org/officeDocument/2006/relationships/notesMaster" Target="/ppt/notesMasters/notesMaster1.xml" Id="R1e1d60cee9d548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75a3187e3240f8" /><Relationship Type="http://schemas.openxmlformats.org/officeDocument/2006/relationships/notesMaster" Target="/ppt/notesMasters/notesMaster1.xml" Id="R71e0859c585348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9e4e21a9764c11" /><Relationship Type="http://schemas.openxmlformats.org/officeDocument/2006/relationships/notesMaster" Target="/ppt/notesMasters/notesMaster1.xml" Id="R7e33e1d9851c4d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7134e39ef44976" /><Relationship Type="http://schemas.openxmlformats.org/officeDocument/2006/relationships/notesMaster" Target="/ppt/notesMasters/notesMaster1.xml" Id="R93a8e5584646458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79ef86024e434f" /><Relationship Type="http://schemas.openxmlformats.org/officeDocument/2006/relationships/notesMaster" Target="/ppt/notesMasters/notesMaster1.xml" Id="R407c016305fb4b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53bea9ee5b4085" /><Relationship Type="http://schemas.openxmlformats.org/officeDocument/2006/relationships/notesMaster" Target="/ppt/notesMasters/notesMaster1.xml" Id="Red5198e6373642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326377017243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7b12be55f8450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fc745faf744bf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3d8a84f8904e0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6ca3021bea446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9e1ae671e546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28434F-6B63-4287-AEF2-A624A805F4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9347D1A-1746-4AB3-8B02-348D4C6DF24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BD48733-C73F-4E5B-AB79-F1CBA8B67B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9D3E9D-FF8F-4342-94FE-BD3DF4787D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25678AF-C1F1-45C8-81FC-9ADD160D09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F40A904-0CE1-4D49-A972-4EAD87E78B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60A122-45A0-4AC5-8606-30DE304EFD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A7DB2CF-E383-4543-B0BB-2241EDC38ED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52EE7B-5F13-4F4E-8468-357199BA7D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51E2E06-FA72-4FF0-9E87-D06DC61DBC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17b93930dc4ac5" /><Relationship Type="http://schemas.openxmlformats.org/officeDocument/2006/relationships/slideLayout" Target="/ppt/slideLayouts/slideLayout1.xml" Id="R9bc5e9065f5a44b2" /><Relationship Type="http://schemas.openxmlformats.org/officeDocument/2006/relationships/slideLayout" Target="/ppt/slideLayouts/slideLayout2.xml" Id="R100415c06b984140" /><Relationship Type="http://schemas.openxmlformats.org/officeDocument/2006/relationships/slideLayout" Target="/ppt/slideLayouts/slideLayout3.xml" Id="Re6c11eb75b444f79" /><Relationship Type="http://schemas.openxmlformats.org/officeDocument/2006/relationships/slideLayout" Target="/ppt/slideLayouts/slideLayout4.xml" Id="Rd0dcadd64cac454a" /><Relationship Type="http://schemas.openxmlformats.org/officeDocument/2006/relationships/slideLayout" Target="/ppt/slideLayouts/slideLayout5.xml" Id="R1f55805731724b6e" /><Relationship Type="http://schemas.openxmlformats.org/officeDocument/2006/relationships/slideLayout" Target="/ppt/slideLayouts/slideLayout6.xml" Id="Re0bac7a32a4a4b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c5e9065f5a44b2"/>
    <p:sldLayoutId xmlns:r="http://schemas.openxmlformats.org/officeDocument/2006/relationships" id="2147483650" r:id="R100415c06b984140"/>
    <p:sldLayoutId xmlns:r="http://schemas.openxmlformats.org/officeDocument/2006/relationships" id="2147483651" r:id="Re6c11eb75b444f79"/>
    <p:sldLayoutId xmlns:r="http://schemas.openxmlformats.org/officeDocument/2006/relationships" id="2147483652" r:id="Rd0dcadd64cac454a"/>
    <p:sldLayoutId xmlns:r="http://schemas.openxmlformats.org/officeDocument/2006/relationships" id="2147483653" r:id="R1f55805731724b6e"/>
    <p:sldLayoutId xmlns:r="http://schemas.openxmlformats.org/officeDocument/2006/relationships" id="2147483654" r:id="Re0bac7a32a4a4b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129be6c65c4bf1" /><Relationship Type="http://schemas.openxmlformats.org/officeDocument/2006/relationships/notesSlide" Target="/ppt/notesSlides/notesSlide1.xml" Id="Ra606990f80da4f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850ac5631c4c8f" /><Relationship Type="http://schemas.openxmlformats.org/officeDocument/2006/relationships/notesSlide" Target="/ppt/notesSlides/notesSlide2.xml" Id="R02b2426949d648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3f688aab98488b" /><Relationship Type="http://schemas.openxmlformats.org/officeDocument/2006/relationships/notesSlide" Target="/ppt/notesSlides/notesSlide3.xml" Id="Rb3e25ccb827444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2701755b364e78" /><Relationship Type="http://schemas.openxmlformats.org/officeDocument/2006/relationships/notesSlide" Target="/ppt/notesSlides/notesSlide4.xml" Id="R24425184d04b44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54b7a534de4643" /><Relationship Type="http://schemas.openxmlformats.org/officeDocument/2006/relationships/notesSlide" Target="/ppt/notesSlides/notesSlide5.xml" Id="R32b9815131d044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43a0b7e08b44ce" /><Relationship Type="http://schemas.openxmlformats.org/officeDocument/2006/relationships/notesSlide" Target="/ppt/notesSlides/notesSlide6.xml" Id="R2e9a3fdda33941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534746-F006-483F-9DB2-2D1DB9BC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ПРОЦЕСС / CRM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5B176-FDE0-45BF-90B5-14336620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153ACD-5B20-4FF3-906E-97272FA0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Один маршрут заявки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9C8D65-0928-4D1F-8F50-09393468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33625"/>
            <a:ext cx="6191250" cy="323850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C65550-4888-4C80-91BB-D60100D3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33625"/>
            <a:ext cx="61912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CA39D-85C7-4851-97A0-30085E044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57450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Заявка A-014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7C0B7-F7C3-449A-B087-FEF9AA32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90875"/>
            <a:ext cx="5619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Ответственный: Мария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8274A1-E190-44B1-BB06-6E40CD09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00500"/>
            <a:ext cx="5619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Следующий контакт: 26 ноября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21044-EBC9-4C12-8A31-9540B846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810125"/>
            <a:ext cx="5619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Статус: контакт назначен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8EF875-A9CB-459F-A8FB-DC0F48F5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4765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A83B4-27AF-46C5-B45F-CA290939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781300"/>
            <a:ext cx="28575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A8036B-7223-4E50-953E-144C8228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4193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Поступила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B119B7-5EE6-4D9C-86E6-3A057C5D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2861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EA054F-BB09-4A3A-BEB8-91F84C3F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590925"/>
            <a:ext cx="28575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5CE21F-0B11-46C2-805C-1254595B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228975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Назначена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2B4DFF-B03A-4DED-9D9A-AAA89604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0957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5C354E-EDB1-4C5D-81A4-F5FFAC9B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400550"/>
            <a:ext cx="28575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7D24EA-7529-47BE-83BE-8B74427F4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0386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Контакт назначен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9BC27E-8A02-4753-A6CC-D7EAE788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490537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3724CF-99B9-4D7D-BFC2-87389FE12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848225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Закрыта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212970-C288-423E-8FBA-8F4E8194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Границы авторского проекта CRM.</a:t>
            </a:r>
          </a:p>
        </p:txBody>
      </p:sp>
    </p:spTree>
    <p:extLst>
      <p:ext uri="{BB962C8B-B14F-4D97-AF65-F5344CB8AC3E}">
        <p14:creationId xmlns:p14="http://schemas.microsoft.com/office/powerpoint/2010/main" val="11960247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71E513-6FDE-4F47-9309-26F591EA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ПРОЦЕСС / CRM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67DB2-831D-43EF-B5B6-57F20517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81C4D6-91F9-48FF-9E8F-C5528475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Обязательные поля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9A48D-3518-4DE9-BC19-011B44EA80EF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Пример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Клиент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Компания Север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Предмет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Каталог на 200 позиций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Ответственный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Мария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Следующий контакт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 ноября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D6A9C-780F-4BD7-B781-75D7905F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Заполненный образец позволяет обсуждать поведение формы.</a:t>
            </a:r>
          </a:p>
        </p:txBody>
      </p:sp>
    </p:spTree>
    <p:extLst>
      <p:ext uri="{BB962C8B-B14F-4D97-AF65-F5344CB8AC3E}">
        <p14:creationId xmlns:p14="http://schemas.microsoft.com/office/powerpoint/2010/main" val="1357902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34750-5496-4D4A-A1D7-FB38C11A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ПРОЦЕСС / CRM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E2B2D9-2133-4D91-A6D8-6B930682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082D48-BF14-444F-894A-23CBBD14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Роли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E5A30-84FA-48CF-A309-52A430A29F9E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Роль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Разрешение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Менеджер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Создать и вести свою заявку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Руководитель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Переназначить и видеть отдел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Администратор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Настроить справочники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3F07A-2A32-49F0-8ACE-ECF6DD88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Роли описывают собственную модель доступа.</a:t>
            </a:r>
          </a:p>
        </p:txBody>
      </p:sp>
    </p:spTree>
    <p:extLst>
      <p:ext uri="{BB962C8B-B14F-4D97-AF65-F5344CB8AC3E}">
        <p14:creationId xmlns:p14="http://schemas.microsoft.com/office/powerpoint/2010/main" val="9513457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93F5B-B1C4-41DE-B679-CFAAF243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ПРОЦЕСС / CRM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077D74-6083-435C-9DF8-9D261E676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547F6B-62F1-42DC-B4E4-F30853086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Критерии приёмки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981D1-85AA-438A-AB25-1C2BB6356133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Ситуация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Ожидаемое поведение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Нет ответственного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Сохранение с объяснением остановлено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Потерян ответ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Поиск по ID без дубля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Закрытие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Причина обязательна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D4B8C-1E0C-4685-8857-B42DA6E5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Критерии описаны до разработки.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4062624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90BF5-A88E-45CF-9F1D-8B95997A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ПРОЦЕСС / CRM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EFBDF-19B9-403C-A5D6-07C4A490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DEEC5-498F-4AB4-8D06-04E26A9E4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Вне этого объёма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038FC-4A52-4297-827E-2B0F9CAE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DF6C2C-4588-46C1-B5C9-3B5EE4A0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Бухгалтерия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D89781-A7FC-4D79-B51E-36C95259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5FD13E-BCAF-49A1-838D-A556081A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Расчёт зарплаты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A42574-D636-4AE5-8C1F-35B7E920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D51CB-CECB-4BA9-AF37-3A14627A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Сквозная аналитика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B4DD8-28C1-49B3-8860-2DA8DB12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Расширения обсуждаются отдельным решением.</a:t>
            </a:r>
          </a:p>
        </p:txBody>
      </p:sp>
    </p:spTree>
    <p:extLst>
      <p:ext uri="{BB962C8B-B14F-4D97-AF65-F5344CB8AC3E}">
        <p14:creationId xmlns:p14="http://schemas.microsoft.com/office/powerpoint/2010/main" val="114488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77F239-2640-49C0-8060-BB60F044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ПРОЦЕСС / CRM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40D37-2D61-4EA9-A540-6B050E25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B15658-447F-4616-8D9A-5D4AAA4A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Предмет первой встречи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848B3-FD76-44CA-8BBB-66A9A90B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03D84D-6B5D-4126-9B46-813B0ECF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Проверка четырёх полей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483B8-D044-40EC-86E4-D53CFE6F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1FBEE-5708-439E-8A49-1B235717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Уточнение трёх ролей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5EF4E0-AD03-44BA-9A94-2CB40C77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EABEA9-90E6-4051-858A-0FD842EA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Выбор одного канала заявок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5B9DE-6061-41CC-964D-676349D6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Результат встречи — согласованная карта одного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1706632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2026-10-18T08:32:27.9970000Z</dcterms:created>
  <dcterms:modified xsi:type="dcterms:W3CDTF">2026-10-18T08:32:27.9970000Z</dcterms:modified>
</coreProperties>
</file>