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87c67aa30a4bfa" /><Relationship Type="http://schemas.openxmlformats.org/officeDocument/2006/relationships/extended-properties" Target="/docProps/app.xml" Id="R6f74021a779043f9" /><Relationship Type="http://schemas.openxmlformats.org/officeDocument/2006/relationships/officeDocument" Target="/ppt/presentation.xml" Id="Re6191a59e4ce468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a784b0dbe1d474c"/>
  </p:sldMasterIdLst>
  <p:notesMasterIdLst>
    <p:notesMasterId xmlns:r="http://schemas.openxmlformats.org/officeDocument/2006/relationships" r:id="R82b318e60f134ef6"/>
  </p:notesMasterIdLst>
  <p:sldIdLst>
    <p:sldId xmlns:r="http://schemas.openxmlformats.org/officeDocument/2006/relationships" id="256" r:id="R745f4b2c35f8495d"/>
    <p:sldId xmlns:r="http://schemas.openxmlformats.org/officeDocument/2006/relationships" id="257" r:id="Rd29aeb0c91674cee"/>
    <p:sldId xmlns:r="http://schemas.openxmlformats.org/officeDocument/2006/relationships" id="258" r:id="R8b129b18fb87405a"/>
    <p:sldId xmlns:r="http://schemas.openxmlformats.org/officeDocument/2006/relationships" id="259" r:id="Reaf5e7658b2d4d18"/>
    <p:sldId xmlns:r="http://schemas.openxmlformats.org/officeDocument/2006/relationships" id="260" r:id="Rff7d48f7583b48ea"/>
    <p:sldId xmlns:r="http://schemas.openxmlformats.org/officeDocument/2006/relationships" id="261" r:id="Re14804ffa9c646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9eafea85d44449" /><Relationship Type="http://schemas.openxmlformats.org/officeDocument/2006/relationships/slideMaster" Target="/ppt/slideMasters/slideMaster1.xml" Id="Rca784b0dbe1d474c" /><Relationship Type="http://schemas.openxmlformats.org/officeDocument/2006/relationships/notesMaster" Target="/ppt/notesMasters/notesMaster1.xml" Id="R82b318e60f134ef6" /><Relationship Type="http://schemas.openxmlformats.org/officeDocument/2006/relationships/presProps" Target="/ppt/presProps.xml" Id="R245b2104e1a94111" /><Relationship Type="http://schemas.openxmlformats.org/officeDocument/2006/relationships/tableStyles" Target="/ppt/tableStyles.xml" Id="R3a91f1b42b1942dd" /><Relationship Type="http://schemas.openxmlformats.org/officeDocument/2006/relationships/slide" Target="/ppt/slides/slide1.xml" Id="R745f4b2c35f8495d" /><Relationship Type="http://schemas.openxmlformats.org/officeDocument/2006/relationships/slide" Target="/ppt/slides/slide2.xml" Id="Rd29aeb0c91674cee" /><Relationship Type="http://schemas.openxmlformats.org/officeDocument/2006/relationships/slide" Target="/ppt/slides/slide3.xml" Id="R8b129b18fb87405a" /><Relationship Type="http://schemas.openxmlformats.org/officeDocument/2006/relationships/slide" Target="/ppt/slides/slide4.xml" Id="Reaf5e7658b2d4d18" /><Relationship Type="http://schemas.openxmlformats.org/officeDocument/2006/relationships/slide" Target="/ppt/slides/slide5.xml" Id="Rff7d48f7583b48ea" /><Relationship Type="http://schemas.openxmlformats.org/officeDocument/2006/relationships/slide" Target="/ppt/slides/slide6.xml" Id="Re14804ffa9c646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8f7c3c947141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44091f02c0b4808" /><Relationship Type="http://schemas.openxmlformats.org/officeDocument/2006/relationships/notesMaster" Target="/ppt/notesMasters/notesMaster1.xml" Id="R192df6897fc549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4244dfa5c5424f" /><Relationship Type="http://schemas.openxmlformats.org/officeDocument/2006/relationships/notesMaster" Target="/ppt/notesMasters/notesMaster1.xml" Id="Ra45493076ff74ab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ae444bd5ce4ecd" /><Relationship Type="http://schemas.openxmlformats.org/officeDocument/2006/relationships/notesMaster" Target="/ppt/notesMasters/notesMaster1.xml" Id="R5a33ee8bb0ab45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f29a26358046a5" /><Relationship Type="http://schemas.openxmlformats.org/officeDocument/2006/relationships/notesMaster" Target="/ppt/notesMasters/notesMaster1.xml" Id="R057544e4dd8940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8b4d62663154ae8" /><Relationship Type="http://schemas.openxmlformats.org/officeDocument/2006/relationships/notesMaster" Target="/ppt/notesMasters/notesMaster1.xml" Id="R5ff55b2c37954a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9846c870634139" /><Relationship Type="http://schemas.openxmlformats.org/officeDocument/2006/relationships/notesMaster" Target="/ppt/notesMasters/notesMaster1.xml" Id="R780453b6350441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a6683482e84a4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0ef1b1aa84495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8fa861b097400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3db1d7f6a94d2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97b19bc35e4b2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d0069cb07746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86EFEF-5D66-4F98-A353-66A0A3B024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DAD0682-C897-4963-8D72-E1F7D84F86F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23750B1-7683-4FB9-9EC3-BA0D7788A2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8720B00-C123-4B08-B109-43FA959126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E03D96B-9B0A-4F65-B1A6-E955B145E2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F16FA85-A959-4A91-925E-9641733AC0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4903405-4288-49F3-9563-0878371EFBA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3200F8D-7BA2-4C36-ADB5-7996D4D5125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3496CBE-F84D-4238-A549-3F5A3F801C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D95E8C1-9F5B-472D-BF48-3ED6EB5BA5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954567ae1d43dc" /><Relationship Type="http://schemas.openxmlformats.org/officeDocument/2006/relationships/slideLayout" Target="/ppt/slideLayouts/slideLayout1.xml" Id="R30c661fbab144d85" /><Relationship Type="http://schemas.openxmlformats.org/officeDocument/2006/relationships/slideLayout" Target="/ppt/slideLayouts/slideLayout2.xml" Id="Ra031ee601ccc47c9" /><Relationship Type="http://schemas.openxmlformats.org/officeDocument/2006/relationships/slideLayout" Target="/ppt/slideLayouts/slideLayout3.xml" Id="R6c5db5adc6284721" /><Relationship Type="http://schemas.openxmlformats.org/officeDocument/2006/relationships/slideLayout" Target="/ppt/slideLayouts/slideLayout4.xml" Id="Rf50cfa2e5e074af0" /><Relationship Type="http://schemas.openxmlformats.org/officeDocument/2006/relationships/slideLayout" Target="/ppt/slideLayouts/slideLayout5.xml" Id="R57597a5ff4884ad8" /><Relationship Type="http://schemas.openxmlformats.org/officeDocument/2006/relationships/slideLayout" Target="/ppt/slideLayouts/slideLayout6.xml" Id="R262007783a8845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c661fbab144d85"/>
    <p:sldLayoutId xmlns:r="http://schemas.openxmlformats.org/officeDocument/2006/relationships" id="2147483650" r:id="Ra031ee601ccc47c9"/>
    <p:sldLayoutId xmlns:r="http://schemas.openxmlformats.org/officeDocument/2006/relationships" id="2147483651" r:id="R6c5db5adc6284721"/>
    <p:sldLayoutId xmlns:r="http://schemas.openxmlformats.org/officeDocument/2006/relationships" id="2147483652" r:id="Rf50cfa2e5e074af0"/>
    <p:sldLayoutId xmlns:r="http://schemas.openxmlformats.org/officeDocument/2006/relationships" id="2147483653" r:id="R57597a5ff4884ad8"/>
    <p:sldLayoutId xmlns:r="http://schemas.openxmlformats.org/officeDocument/2006/relationships" id="2147483654" r:id="R262007783a8845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76ef8f7c8e485f" /><Relationship Type="http://schemas.openxmlformats.org/officeDocument/2006/relationships/notesSlide" Target="/ppt/notesSlides/notesSlide1.xml" Id="R9480e4bb2dda44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53404208c548b0" /><Relationship Type="http://schemas.openxmlformats.org/officeDocument/2006/relationships/notesSlide" Target="/ppt/notesSlides/notesSlide2.xml" Id="R1dc0305f783d46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07996b5cb040ca" /><Relationship Type="http://schemas.openxmlformats.org/officeDocument/2006/relationships/notesSlide" Target="/ppt/notesSlides/notesSlide3.xml" Id="Rcdec32be854747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0fd8804d7c4027" /><Relationship Type="http://schemas.openxmlformats.org/officeDocument/2006/relationships/notesSlide" Target="/ppt/notesSlides/notesSlide4.xml" Id="Rfddbf7250eec4b6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d38dd1fdb241de" /><Relationship Type="http://schemas.openxmlformats.org/officeDocument/2006/relationships/notesSlide" Target="/ppt/notesSlides/notesSlide5.xml" Id="R0981bba97c3f4d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7ac3348c22470c" /><Relationship Type="http://schemas.openxmlformats.org/officeDocument/2006/relationships/notesSlide" Target="/ppt/notesSlides/notesSlide6.xml" Id="R07b8ee800a8647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0D3017-8B80-4B51-A44D-556EA9633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ФОРМА / УПАКОВКА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94F62-CDD3-4A92-873C-58477DA3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01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0F4ABB-2545-43A8-BF33-88E9032C5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Три изделия в одной коробке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47E85-9CE1-4A44-B7BC-A2051F55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76500"/>
            <a:ext cx="78105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2EEE8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5A7D20-ADB6-47EA-98DC-A6B594942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95625"/>
            <a:ext cx="1047750" cy="14287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2BE70B-0D11-414D-91B6-B838212B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781300"/>
            <a:ext cx="5715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AD7F6F-A06D-4F69-8E91-3E36F52B7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524250"/>
            <a:ext cx="1428750" cy="9525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DEAE64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2D8C76-0913-457D-AA00-2BCEBB9E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276600"/>
            <a:ext cx="142875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F39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E0AB1B-69F4-422D-9D38-505D9D667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57500"/>
            <a:ext cx="2143125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53F3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663BFB-0C80-4BF8-A48F-4ED9AF62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480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A6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B86D08-89BE-421F-BDA0-6A6E1407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638675"/>
            <a:ext cx="114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30 мл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BAFF1C-305C-44C6-A5F5-27554F432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638675"/>
            <a:ext cx="114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50 мл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C24FC5-5ED6-4AC9-B8B1-E00593584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5238750"/>
            <a:ext cx="238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200 мм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DB4FFE-BC70-44D5-BF88-A93D0D36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429000"/>
            <a:ext cx="2238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120 мм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AE8E26-B5B7-4617-AAA5-AB0A8EE0D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4000500"/>
            <a:ext cx="2238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Высота 80 мм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881E1A-3153-4E3D-B510-2B005EB1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600700"/>
            <a:ext cx="10572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Схема состава; размеры вложений уточняются на образце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C2747A-BCE0-4609-940F-421F3345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Авторская модель набора; размеры вложений уточняются перед производством.</a:t>
            </a:r>
          </a:p>
        </p:txBody>
      </p:sp>
    </p:spTree>
    <p:extLst>
      <p:ext uri="{BB962C8B-B14F-4D97-AF65-F5344CB8AC3E}">
        <p14:creationId xmlns:p14="http://schemas.microsoft.com/office/powerpoint/2010/main" val="21086249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527D0C-26E4-4DFA-9ABD-52C4EEB0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ФОРМА / УПАКОВКА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2475FC-B670-4584-92AF-A88E606F1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02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D6AAB8-4DB3-425F-AA8B-F9C193933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Состав упаковки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8B5BE3-E5EF-4364-B24A-FDBB6CC5F62E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Деталь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Количество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Коробка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Разделитель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Вкладыш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9ACD3C-814C-42CE-98B5-54111052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Клей, материал и способ сборки требуют производственного выбора.</a:t>
            </a:r>
          </a:p>
        </p:txBody>
      </p:sp>
    </p:spTree>
    <p:extLst>
      <p:ext uri="{BB962C8B-B14F-4D97-AF65-F5344CB8AC3E}">
        <p14:creationId xmlns:p14="http://schemas.microsoft.com/office/powerpoint/2010/main" val="4642859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0C560D-9C7B-4895-8310-281F36C26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ФОРМА / УПАКОВКА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FEFB31-EBF6-4E85-87ED-B3F645AA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03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305908-E2AB-47B4-9BCC-2DFFCC70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Заданные размеры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5B8188-D795-4697-8B0E-3A2374D1659A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Параметр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Значение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Внутренняя длина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200 мм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Внутренняя ширина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120 мм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Внутренняя высота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80 мм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Объём по габариту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1,92 л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0129EF-DBB7-4FBC-86FF-B28CA4B5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200 × 120 × 80 = 1 920 000 мм³.</a:t>
            </a:r>
          </a:p>
        </p:txBody>
      </p:sp>
    </p:spTree>
    <p:extLst>
      <p:ext uri="{BB962C8B-B14F-4D97-AF65-F5344CB8AC3E}">
        <p14:creationId xmlns:p14="http://schemas.microsoft.com/office/powerpoint/2010/main" val="6518490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0335E3-AD90-4AE9-882B-906973CD9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ФОРМА / УПАКОВКА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61B441-063F-4A40-A111-49662691D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04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E1A55F-68CF-4813-BDD9-35784866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Физический образец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DCB770-3BDA-44A3-ABBC-55AEF3FC0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9F8C4F-2E09-48B2-AD02-8ECDF0DEF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Проверка посадки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41EC08-1C5C-4C0A-B290-8E069A16D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2E8A1E-8E40-44C0-A24A-AFE1C1F3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Открытие и закрытие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9144BC-E247-4264-8AED-F5466873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A7D2B-3EE4-435E-90C2-5E1D655E0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Проверка смещения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2A2E6A-27C5-460E-89DA-82C352A2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Эти проверки назначены для будущего образца, не заявлены выполненными.</a:t>
            </a:r>
          </a:p>
        </p:txBody>
      </p:sp>
    </p:spTree>
    <p:extLst>
      <p:ext uri="{BB962C8B-B14F-4D97-AF65-F5344CB8AC3E}">
        <p14:creationId xmlns:p14="http://schemas.microsoft.com/office/powerpoint/2010/main" val="21243362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C9E95-C113-446B-8E70-CE14F9143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ФОРМА / УПАКОВКА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369156-DBCA-4545-AE90-549B6A450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05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634B8A-C098-4648-8ECC-6C6EC9D54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Графическая система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E8BB55-88E4-4E93-8862-2C0F98080CE7}"/>
              </a:ext>
            </a:extLst>
          </p:cNvPr>
          <p:cNvGraphicFramePr/>
          <p:nvPr/>
        </p:nvGraphicFramePr>
        <p:xfrm>
          <a:off xmlns:a="http://schemas.openxmlformats.org/drawingml/2006/main" x="609600" y="2333625"/>
          <a:ext xmlns:a="http://schemas.openxmlformats.org/drawingml/2006/main" cx="10972800" cy="2438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86400"/>
                <a:gridCol w="5486400"/>
              </a:tblGrid>
              <a:tr h="6096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Элемент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Решение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T w="9525">
                      <a:solidFill>
                        <a:srgbClr val="C6D6CC"/>
                      </a:solidFill>
                      <a:prstDash val="solid"/>
                    </a:lnT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153F3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Название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 крышке, один уровень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Состав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 вкладыше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Техническая маркировка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D6CC"/>
                      </a:solidFill>
                      <a:prstDash val="solid"/>
                    </a:lnL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53F3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Отдельная зона оборота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D6CC"/>
                      </a:solidFill>
                      <a:prstDash val="solid"/>
                    </a:lnR>
                    <a:lnB w="9525">
                      <a:solidFill>
                        <a:srgbClr val="C6D6CC"/>
                      </a:solidFill>
                      <a:prstDash val="solid"/>
                    </a:lnB>
                    <a:solidFill>
                      <a:srgbClr val="E2EE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8808BD-8C08-4E61-91D4-66134964F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Обязательные сведения заполняются из данных изготовителя.</a:t>
            </a:r>
          </a:p>
        </p:txBody>
      </p:sp>
    </p:spTree>
    <p:extLst>
      <p:ext uri="{BB962C8B-B14F-4D97-AF65-F5344CB8AC3E}">
        <p14:creationId xmlns:p14="http://schemas.microsoft.com/office/powerpoint/2010/main" val="1047728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0003DD-D8BF-464A-98AD-0F0D6566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ФОРМА / УПАКОВКА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C8EEA-3F2B-4F3F-AB3E-AC111146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04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06 / 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5E2ACE-B782-4FFF-BFCE-B157E6AC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Решение после образца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90A88-7B22-456A-90E5-892AC0797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F790E6-5D10-4541-B6B8-2E76D018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286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Утвердить конструкцию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DFF884-D5E4-4F62-897A-60964385D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244D3D-09CC-48B6-86DA-C1443E5B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2385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Зафиксировать материал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60958B-F561-43EF-9638-786D01C9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9C6A3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9E6C1F-8E26-45E8-B61E-4AD876D1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19100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53F39"/>
                </a:solidFill>
                <a:latin typeface="DejaVu Sans"/>
                <a:ea typeface="DejaVu Sans"/>
                <a:cs typeface="DejaVu Sans"/>
              </a:rPr>
              <a:t>Запросить стоимость тиража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66E349-B680-4062-BF93-1F018159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10972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65A"/>
                </a:solidFill>
                <a:latin typeface="DejaVu Sans"/>
                <a:ea typeface="DejaVu Sans"/>
                <a:cs typeface="DejaVu Sans"/>
              </a:rPr>
              <a:t>Тираж не запускается по одному красивому рендеру.</a:t>
            </a:r>
          </a:p>
        </p:txBody>
      </p:sp>
    </p:spTree>
    <p:extLst>
      <p:ext uri="{BB962C8B-B14F-4D97-AF65-F5344CB8AC3E}">
        <p14:creationId xmlns:p14="http://schemas.microsoft.com/office/powerpoint/2010/main" val="346961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2026-10-18T08:32:31.9130000Z</dcterms:created>
  <dcterms:modified xsi:type="dcterms:W3CDTF">2026-10-18T08:32:31.9130000Z</dcterms:modified>
</coreProperties>
</file>