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775740a519429d" /><Relationship Type="http://schemas.openxmlformats.org/officeDocument/2006/relationships/extended-properties" Target="/docProps/app.xml" Id="R1003e1bf09f24f5b" /><Relationship Type="http://schemas.openxmlformats.org/officeDocument/2006/relationships/officeDocument" Target="/ppt/presentation.xml" Id="Rca91ac8ad83949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ba6067bc9c409f"/>
  </p:sldMasterIdLst>
  <p:notesMasterIdLst>
    <p:notesMasterId xmlns:r="http://schemas.openxmlformats.org/officeDocument/2006/relationships" r:id="R4801ee3866794bf8"/>
  </p:notesMasterIdLst>
  <p:sldIdLst>
    <p:sldId xmlns:r="http://schemas.openxmlformats.org/officeDocument/2006/relationships" id="256" r:id="Rbf092cc79d814666"/>
    <p:sldId xmlns:r="http://schemas.openxmlformats.org/officeDocument/2006/relationships" id="257" r:id="R45671a69090a4219"/>
    <p:sldId xmlns:r="http://schemas.openxmlformats.org/officeDocument/2006/relationships" id="258" r:id="Re8afe63d8fdf4bbc"/>
    <p:sldId xmlns:r="http://schemas.openxmlformats.org/officeDocument/2006/relationships" id="259" r:id="R45e026075af440c5"/>
    <p:sldId xmlns:r="http://schemas.openxmlformats.org/officeDocument/2006/relationships" id="260" r:id="R1fcc72a569914021"/>
    <p:sldId xmlns:r="http://schemas.openxmlformats.org/officeDocument/2006/relationships" id="261" r:id="R5ff1ddda671142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6a41243ae24533" /><Relationship Type="http://schemas.openxmlformats.org/officeDocument/2006/relationships/slideMaster" Target="/ppt/slideMasters/slideMaster1.xml" Id="R88ba6067bc9c409f" /><Relationship Type="http://schemas.openxmlformats.org/officeDocument/2006/relationships/notesMaster" Target="/ppt/notesMasters/notesMaster1.xml" Id="R4801ee3866794bf8" /><Relationship Type="http://schemas.openxmlformats.org/officeDocument/2006/relationships/presProps" Target="/ppt/presProps.xml" Id="R129696b310e846cf" /><Relationship Type="http://schemas.openxmlformats.org/officeDocument/2006/relationships/tableStyles" Target="/ppt/tableStyles.xml" Id="R14e85c4d96d84f0a" /><Relationship Type="http://schemas.openxmlformats.org/officeDocument/2006/relationships/slide" Target="/ppt/slides/slide1.xml" Id="Rbf092cc79d814666" /><Relationship Type="http://schemas.openxmlformats.org/officeDocument/2006/relationships/slide" Target="/ppt/slides/slide2.xml" Id="R45671a69090a4219" /><Relationship Type="http://schemas.openxmlformats.org/officeDocument/2006/relationships/slide" Target="/ppt/slides/slide3.xml" Id="Re8afe63d8fdf4bbc" /><Relationship Type="http://schemas.openxmlformats.org/officeDocument/2006/relationships/slide" Target="/ppt/slides/slide4.xml" Id="R45e026075af440c5" /><Relationship Type="http://schemas.openxmlformats.org/officeDocument/2006/relationships/slide" Target="/ppt/slides/slide5.xml" Id="R1fcc72a569914021" /><Relationship Type="http://schemas.openxmlformats.org/officeDocument/2006/relationships/slide" Target="/ppt/slides/slide6.xml" Id="R5ff1ddda671142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8f7dfd4b3643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988e1b9ae54afd" /><Relationship Type="http://schemas.openxmlformats.org/officeDocument/2006/relationships/notesMaster" Target="/ppt/notesMasters/notesMaster1.xml" Id="R7e432230577241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ca4bd2a540e4165" /><Relationship Type="http://schemas.openxmlformats.org/officeDocument/2006/relationships/notesMaster" Target="/ppt/notesMasters/notesMaster1.xml" Id="R39845d6a3bba49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e6aea730b54ff5" /><Relationship Type="http://schemas.openxmlformats.org/officeDocument/2006/relationships/notesMaster" Target="/ppt/notesMasters/notesMaster1.xml" Id="R6ebfce48051243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6df5eac27c4ad0" /><Relationship Type="http://schemas.openxmlformats.org/officeDocument/2006/relationships/notesMaster" Target="/ppt/notesMasters/notesMaster1.xml" Id="R3cbf3d6fe3d54c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27a405e6674b6c" /><Relationship Type="http://schemas.openxmlformats.org/officeDocument/2006/relationships/notesMaster" Target="/ppt/notesMasters/notesMaster1.xml" Id="R8f41883a983f48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df2db59f35418a" /><Relationship Type="http://schemas.openxmlformats.org/officeDocument/2006/relationships/notesMaster" Target="/ppt/notesMasters/notesMaster1.xml" Id="R3577c8cd0c7945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f27ebc98a24b5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c72300489546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18e8d172b7434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1e509e1a40454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4015564400418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7e56f3bdc648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E515E5-C66C-45DD-89FA-C027A4FA7A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C4B33D2-37EB-441D-B905-CD28B7D9682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6D33852-819C-4A5C-AD71-8F5AE974F0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CB26F44-52B4-4E3E-AD34-7611BD8D2D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46CB64F-5621-405A-A63D-FD6067AFE9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6632E1B-A9F2-4C02-ABDA-53AA65E18E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2B44B5-1E76-43C9-A574-B3F3A842C38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0BF53C5-8A27-4827-811B-45BCACD2677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C2D8B2-626D-4268-BEA2-3BDAA7F438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5C40F30-F47B-40DD-B4F9-8AF2632478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76a741a4b742fc" /><Relationship Type="http://schemas.openxmlformats.org/officeDocument/2006/relationships/slideLayout" Target="/ppt/slideLayouts/slideLayout1.xml" Id="Rc72947450e604b56" /><Relationship Type="http://schemas.openxmlformats.org/officeDocument/2006/relationships/slideLayout" Target="/ppt/slideLayouts/slideLayout2.xml" Id="R85e22b5d859b4c7b" /><Relationship Type="http://schemas.openxmlformats.org/officeDocument/2006/relationships/slideLayout" Target="/ppt/slideLayouts/slideLayout3.xml" Id="R31266be265ab4143" /><Relationship Type="http://schemas.openxmlformats.org/officeDocument/2006/relationships/slideLayout" Target="/ppt/slideLayouts/slideLayout4.xml" Id="Rff43bed5657b402f" /><Relationship Type="http://schemas.openxmlformats.org/officeDocument/2006/relationships/slideLayout" Target="/ppt/slideLayouts/slideLayout5.xml" Id="Ra43cf3b4d6524647" /><Relationship Type="http://schemas.openxmlformats.org/officeDocument/2006/relationships/slideLayout" Target="/ppt/slideLayouts/slideLayout6.xml" Id="R782dde96803548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2947450e604b56"/>
    <p:sldLayoutId xmlns:r="http://schemas.openxmlformats.org/officeDocument/2006/relationships" id="2147483650" r:id="R85e22b5d859b4c7b"/>
    <p:sldLayoutId xmlns:r="http://schemas.openxmlformats.org/officeDocument/2006/relationships" id="2147483651" r:id="R31266be265ab4143"/>
    <p:sldLayoutId xmlns:r="http://schemas.openxmlformats.org/officeDocument/2006/relationships" id="2147483652" r:id="Rff43bed5657b402f"/>
    <p:sldLayoutId xmlns:r="http://schemas.openxmlformats.org/officeDocument/2006/relationships" id="2147483653" r:id="Ra43cf3b4d6524647"/>
    <p:sldLayoutId xmlns:r="http://schemas.openxmlformats.org/officeDocument/2006/relationships" id="2147483654" r:id="R782dde96803548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e86649991941e2" /><Relationship Type="http://schemas.openxmlformats.org/officeDocument/2006/relationships/notesSlide" Target="/ppt/notesSlides/notesSlide1.xml" Id="R62b4ade779c244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90add4ea7c4149" /><Relationship Type="http://schemas.openxmlformats.org/officeDocument/2006/relationships/notesSlide" Target="/ppt/notesSlides/notesSlide2.xml" Id="Rc4281bf2e3e14d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41c48adec9410b" /><Relationship Type="http://schemas.openxmlformats.org/officeDocument/2006/relationships/notesSlide" Target="/ppt/notesSlides/notesSlide3.xml" Id="Re9c541f81c2942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bd5558a94e48d8" /><Relationship Type="http://schemas.openxmlformats.org/officeDocument/2006/relationships/notesSlide" Target="/ppt/notesSlides/notesSlide4.xml" Id="R435309455aaf42e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2e4f0785094be1" /><Relationship Type="http://schemas.openxmlformats.org/officeDocument/2006/relationships/notesSlide" Target="/ppt/notesSlides/notesSlide5.xml" Id="R1d7ffb2c2a3f40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c84477c63940ce" /><Relationship Type="http://schemas.openxmlformats.org/officeDocument/2006/relationships/notesSlide" Target="/ppt/notesSlides/notesSlide6.xml" Id="R37878ced7f3240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F35736-5C9A-4BBC-9EC6-EE450244B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МАРШРУТ / ГРУЗ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3E76B5-BDD4-4EE8-9E3B-DE005DBF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01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E6946-ACA5-4ABC-A912-3D02A4BB1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Две коробки, один запрос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059C41-2195-4A7A-999C-7A73A099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419100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6FD512-3547-4A01-A143-C0CBF11E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524125"/>
            <a:ext cx="1905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937ED-765F-45D0-A45E-C11EF6E2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190875"/>
            <a:ext cx="2857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D197DD-05D3-4389-8B72-4D8123496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4290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МЕСТО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60C3A-D565-4AB3-8D33-730171243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143500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400 × 300 × 400 мм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C5F126-CBD1-4F46-9255-E3F779765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24125"/>
            <a:ext cx="419100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75F15-204B-475B-A6DB-97B960B2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524125"/>
            <a:ext cx="1905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F55861-24A7-40BB-99AD-AB824459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90875"/>
            <a:ext cx="2857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275E58-D558-4D43-BE7D-B3BB12B7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342900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МЕСТО 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7F0D51-7D83-46E1-94A9-E2A2532D5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5143500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400 × 300 × 400 мм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8774A-DA93-447D-AAF9-B01C4918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5619750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2 × 0,4 × 0,3 × 0,4 = 0,096 м³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0DDECB-40DF-4F28-B917-D7D41EFD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Авторский расчёт для подготовки заявки.</a:t>
            </a:r>
          </a:p>
        </p:txBody>
      </p:sp>
    </p:spTree>
    <p:extLst>
      <p:ext uri="{BB962C8B-B14F-4D97-AF65-F5344CB8AC3E}">
        <p14:creationId xmlns:p14="http://schemas.microsoft.com/office/powerpoint/2010/main" val="2972239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A6C84-377D-40AC-8C58-48CF4DE61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МАРШРУТ / ГРУЗ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228E9-65E6-48B6-BCC3-1A9089CF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02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5DA207-9295-4EB0-89DB-497C73DE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Каталог услуг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21C7FE-02D5-4686-80CB-4A6A9E439CEF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Услуга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Забор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Приём груза по местам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Перевозка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Доставка между пунктами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Хранение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Учёт периода и мест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Выдача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Подтверждение получателем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BC692-80A6-4E76-ABCA-885639C6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Каждая услуга имеет отдельный состав и условие.</a:t>
            </a:r>
          </a:p>
        </p:txBody>
      </p:sp>
    </p:spTree>
    <p:extLst>
      <p:ext uri="{BB962C8B-B14F-4D97-AF65-F5344CB8AC3E}">
        <p14:creationId xmlns:p14="http://schemas.microsoft.com/office/powerpoint/2010/main" val="10813753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E6785-FF3C-4505-8C69-D57D200A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МАРШРУТ / ГРУЗ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CA548-76EE-4473-B708-45D3BCF7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03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AFF85C-EDFC-4B34-8267-F3E18BCA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Карточка груза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2A2F0B-EDDA-4530-A393-679BCFA38F42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Параметр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Одна коробка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Всего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Размер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400 × 300 × 400 мм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места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Вес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 кг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 кг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Объём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0,048 м³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0,096 м³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FF9F4-A9A7-49D0-82C1-6D83AFEB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Объём: 0,4 × 0,3 × 0,4 × 2.</a:t>
            </a:r>
          </a:p>
        </p:txBody>
      </p:sp>
    </p:spTree>
    <p:extLst>
      <p:ext uri="{BB962C8B-B14F-4D97-AF65-F5344CB8AC3E}">
        <p14:creationId xmlns:p14="http://schemas.microsoft.com/office/powerpoint/2010/main" val="7704414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D03EC0-2F47-43C5-AEE7-FC28E9BD8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МАРШРУТ / ГРУЗ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25560B-F78F-4688-8DD9-AD3E8F8F7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04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62FF51-5FB8-48B8-B614-76CE803FE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Данные маршрута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2EFE7C-497B-468A-8BAA-4A53E5DC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C65A60-FAE2-48B9-8BDD-0D3B5913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Адрес забора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EB831F-DC56-4BB8-B891-2B5FF15D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E7EEA-65DA-444D-BE58-36125F68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Адрес выдачи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2F92D1-2925-4E83-B085-0014B3FAA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000C37-FC7C-4D6A-B91C-78187CED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Временные окна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693751-ECE4-4183-80F4-AD86B00EA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Без адресов нельзя подтвердить маршрут и стоимость.</a:t>
            </a:r>
          </a:p>
        </p:txBody>
      </p:sp>
    </p:spTree>
    <p:extLst>
      <p:ext uri="{BB962C8B-B14F-4D97-AF65-F5344CB8AC3E}">
        <p14:creationId xmlns:p14="http://schemas.microsoft.com/office/powerpoint/2010/main" val="7947552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9C27F6-C04F-4D76-8E35-1458B0BC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МАРШРУТ / ГРУЗ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B82911-AE44-400F-B5A9-F7454905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05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07553E-43CD-4190-962F-2336926B5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Ответственность сторон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6E586E-6893-4F73-BA4F-0787AE384C7E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Отправитель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Исполнитель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Состав и упаковка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Приём по согласованным условиям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Точные размеры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Котировка по данным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Контакт получателя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Подтверждение выдачи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22765-AB1A-4140-B47B-5C1CF0BD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Не включает неподтверждённую страховую защиту.</a:t>
            </a:r>
          </a:p>
        </p:txBody>
      </p:sp>
    </p:spTree>
    <p:extLst>
      <p:ext uri="{BB962C8B-B14F-4D97-AF65-F5344CB8AC3E}">
        <p14:creationId xmlns:p14="http://schemas.microsoft.com/office/powerpoint/2010/main" val="5692588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30DBA-3A74-4B6F-BB53-57557ADB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МАРШРУТ / ГРУЗ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EFD4D-77AB-49AC-9666-6E67DD37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06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93A2F4-A727-4571-A01F-04169F6F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Условия готовности к котировке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09E540-0032-4AF5-B088-91679BF8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242CB2-25F0-4851-A01B-80DAF3B8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Карточка груза заполнена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CCA69-BBF7-4D9D-959B-158A94F0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5724B5-3A8E-4329-807D-80FC524A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Адреса подтверждены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E3BEDB-FFF4-4DFF-ABFE-569C3162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F99365-7F96-4E54-97B3-6E83AB7F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Дополнительные услуги выбраны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46F13-A754-49BC-B397-91691526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После этого запрашивается фактическая цена и срок.</a:t>
            </a:r>
          </a:p>
        </p:txBody>
      </p:sp>
    </p:spTree>
    <p:extLst>
      <p:ext uri="{BB962C8B-B14F-4D97-AF65-F5344CB8AC3E}">
        <p14:creationId xmlns:p14="http://schemas.microsoft.com/office/powerpoint/2010/main" val="8659457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2026-10-18T08:32:35.8420000Z</dcterms:created>
  <dcterms:modified xsi:type="dcterms:W3CDTF">2026-10-18T08:32:35.8420000Z</dcterms:modified>
</coreProperties>
</file>