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fcbca599e234839" /><Relationship Type="http://schemas.openxmlformats.org/officeDocument/2006/relationships/extended-properties" Target="/docProps/app.xml" Id="R6793c2b504a74262" /><Relationship Type="http://schemas.openxmlformats.org/officeDocument/2006/relationships/officeDocument" Target="/ppt/presentation.xml" Id="Re276fd0368c84c2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7b803c57d0041c8"/>
  </p:sldMasterIdLst>
  <p:notesMasterIdLst>
    <p:notesMasterId xmlns:r="http://schemas.openxmlformats.org/officeDocument/2006/relationships" r:id="R4590d234493d41b2"/>
  </p:notesMasterIdLst>
  <p:sldIdLst>
    <p:sldId xmlns:r="http://schemas.openxmlformats.org/officeDocument/2006/relationships" id="256" r:id="Rc383815fb5ec416f"/>
    <p:sldId xmlns:r="http://schemas.openxmlformats.org/officeDocument/2006/relationships" id="257" r:id="R3f1b0362cd5f4e63"/>
    <p:sldId xmlns:r="http://schemas.openxmlformats.org/officeDocument/2006/relationships" id="258" r:id="R5157d06797b74709"/>
    <p:sldId xmlns:r="http://schemas.openxmlformats.org/officeDocument/2006/relationships" id="259" r:id="R71279d684bbe4894"/>
    <p:sldId xmlns:r="http://schemas.openxmlformats.org/officeDocument/2006/relationships" id="260" r:id="Rb84ce54953664c6c"/>
    <p:sldId xmlns:r="http://schemas.openxmlformats.org/officeDocument/2006/relationships" id="261" r:id="R3bc64aa419d44f0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a8f56ecca0e4161" /><Relationship Type="http://schemas.openxmlformats.org/officeDocument/2006/relationships/slideMaster" Target="/ppt/slideMasters/slideMaster1.xml" Id="Rf7b803c57d0041c8" /><Relationship Type="http://schemas.openxmlformats.org/officeDocument/2006/relationships/notesMaster" Target="/ppt/notesMasters/notesMaster1.xml" Id="R4590d234493d41b2" /><Relationship Type="http://schemas.openxmlformats.org/officeDocument/2006/relationships/presProps" Target="/ppt/presProps.xml" Id="R0cf1302de8894541" /><Relationship Type="http://schemas.openxmlformats.org/officeDocument/2006/relationships/tableStyles" Target="/ppt/tableStyles.xml" Id="R17df75ff6f914293" /><Relationship Type="http://schemas.openxmlformats.org/officeDocument/2006/relationships/slide" Target="/ppt/slides/slide1.xml" Id="Rc383815fb5ec416f" /><Relationship Type="http://schemas.openxmlformats.org/officeDocument/2006/relationships/slide" Target="/ppt/slides/slide2.xml" Id="R3f1b0362cd5f4e63" /><Relationship Type="http://schemas.openxmlformats.org/officeDocument/2006/relationships/slide" Target="/ppt/slides/slide3.xml" Id="R5157d06797b74709" /><Relationship Type="http://schemas.openxmlformats.org/officeDocument/2006/relationships/slide" Target="/ppt/slides/slide4.xml" Id="R71279d684bbe4894" /><Relationship Type="http://schemas.openxmlformats.org/officeDocument/2006/relationships/slide" Target="/ppt/slides/slide5.xml" Id="Rb84ce54953664c6c" /><Relationship Type="http://schemas.openxmlformats.org/officeDocument/2006/relationships/slide" Target="/ppt/slides/slide6.xml" Id="R3bc64aa419d44f0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0cf3b9a044a447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79643069e634017" /><Relationship Type="http://schemas.openxmlformats.org/officeDocument/2006/relationships/notesMaster" Target="/ppt/notesMasters/notesMaster1.xml" Id="Rce74349f0b4c453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ff8fd1df5784f6e" /><Relationship Type="http://schemas.openxmlformats.org/officeDocument/2006/relationships/notesMaster" Target="/ppt/notesMasters/notesMaster1.xml" Id="R41ac3d0db4ae462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1e24e7e542a4fca" /><Relationship Type="http://schemas.openxmlformats.org/officeDocument/2006/relationships/notesMaster" Target="/ppt/notesMasters/notesMaster1.xml" Id="R732f4c494f1a42c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73e39cf84dd4d4b" /><Relationship Type="http://schemas.openxmlformats.org/officeDocument/2006/relationships/notesMaster" Target="/ppt/notesMasters/notesMaster1.xml" Id="Rf40e21d5ae3f493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2be8284110944c5" /><Relationship Type="http://schemas.openxmlformats.org/officeDocument/2006/relationships/notesMaster" Target="/ppt/notesMasters/notesMaster1.xml" Id="Rdffb37e28bb3429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e408680c3724bf8" /><Relationship Type="http://schemas.openxmlformats.org/officeDocument/2006/relationships/notesMaster" Target="/ppt/notesMasters/notesMaster1.xml" Id="Rd0b2d6ad5f0f4d4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313cc4b6d43413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fc63da2e5de4b3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036a3d47a834748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6fb5ffb124842b9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517d2242ee8439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6fa625820454a3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06EE3A2-60DE-4AAC-BCF7-89348D6EC54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1BB5F991-D115-4496-B9B0-67C1C8B5783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48E25B05-3AC9-4F52-8B8C-B756A1FC89C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F5C8FC8-B62B-4000-AD2B-2C25F325EBE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FBE5BEE-D7D9-4FC5-ADB9-C885CA88BFE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CB54F7CA-C6D8-4C13-817C-F2E07473F44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ABE06CA-B6C9-48FA-AC5D-07D7BD0D1BE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D3A040B-C9A3-4E9C-8AE1-156BD7B64B7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91ABC87-4EF4-479C-B9F6-9A415B38460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DD65168-00EE-4068-8AEE-81DE0ACF518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5e13383136649ed" /><Relationship Type="http://schemas.openxmlformats.org/officeDocument/2006/relationships/slideLayout" Target="/ppt/slideLayouts/slideLayout1.xml" Id="Reeda7b0821af4743" /><Relationship Type="http://schemas.openxmlformats.org/officeDocument/2006/relationships/slideLayout" Target="/ppt/slideLayouts/slideLayout2.xml" Id="R83317138a70d4725" /><Relationship Type="http://schemas.openxmlformats.org/officeDocument/2006/relationships/slideLayout" Target="/ppt/slideLayouts/slideLayout3.xml" Id="Re604964405f54cb8" /><Relationship Type="http://schemas.openxmlformats.org/officeDocument/2006/relationships/slideLayout" Target="/ppt/slideLayouts/slideLayout4.xml" Id="R2be99ad67b7b4317" /><Relationship Type="http://schemas.openxmlformats.org/officeDocument/2006/relationships/slideLayout" Target="/ppt/slideLayouts/slideLayout5.xml" Id="Rfed52a9ee38a4fe7" /><Relationship Type="http://schemas.openxmlformats.org/officeDocument/2006/relationships/slideLayout" Target="/ppt/slideLayouts/slideLayout6.xml" Id="Ra8e64aa9fe78465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eda7b0821af4743"/>
    <p:sldLayoutId xmlns:r="http://schemas.openxmlformats.org/officeDocument/2006/relationships" id="2147483650" r:id="R83317138a70d4725"/>
    <p:sldLayoutId xmlns:r="http://schemas.openxmlformats.org/officeDocument/2006/relationships" id="2147483651" r:id="Re604964405f54cb8"/>
    <p:sldLayoutId xmlns:r="http://schemas.openxmlformats.org/officeDocument/2006/relationships" id="2147483652" r:id="R2be99ad67b7b4317"/>
    <p:sldLayoutId xmlns:r="http://schemas.openxmlformats.org/officeDocument/2006/relationships" id="2147483653" r:id="Rfed52a9ee38a4fe7"/>
    <p:sldLayoutId xmlns:r="http://schemas.openxmlformats.org/officeDocument/2006/relationships" id="2147483654" r:id="Ra8e64aa9fe78465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108a848613045b8" /><Relationship Type="http://schemas.openxmlformats.org/officeDocument/2006/relationships/notesSlide" Target="/ppt/notesSlides/notesSlide1.xml" Id="R2134764031354c8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be7f83a95704116" /><Relationship Type="http://schemas.openxmlformats.org/officeDocument/2006/relationships/notesSlide" Target="/ppt/notesSlides/notesSlide2.xml" Id="R5fd253599c2248c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9c6ff0cb2e64c32" /><Relationship Type="http://schemas.openxmlformats.org/officeDocument/2006/relationships/notesSlide" Target="/ppt/notesSlides/notesSlide3.xml" Id="R9898c8c56f6c4c1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115657937cb4936" /><Relationship Type="http://schemas.openxmlformats.org/officeDocument/2006/relationships/notesSlide" Target="/ppt/notesSlides/notesSlide4.xml" Id="R2a1911aeb8ff484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7941c9bfef347cc" /><Relationship Type="http://schemas.openxmlformats.org/officeDocument/2006/relationships/notesSlide" Target="/ppt/notesSlides/notesSlide5.xml" Id="Re05fee6919764f2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d3938f6a553424d" /><Relationship Type="http://schemas.openxmlformats.org/officeDocument/2006/relationships/notesSlide" Target="/ppt/notesSlides/notesSlide6.xml" Id="Rb8d1edc9e2a2486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6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77E1FD6-9285-48BB-82B0-C4CAD0FC7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ДОСТУП / CLOUD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C44807-3484-4229-B4DA-7CA4BF18A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304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01 /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382997-A9D6-4F91-AAF3-50DAFD399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Документ D-17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50EA36-567C-4772-9B0F-3E50B8904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476500"/>
            <a:ext cx="3048000" cy="304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834B65-8156-4A1F-A9E5-5019E2002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857500"/>
            <a:ext cx="238125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F39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C20D95-888C-4CDF-93D1-AFFC1136A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2990850"/>
            <a:ext cx="1714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6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6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6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6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6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6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6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6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6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6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6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D-17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690806-7DAB-4FCB-997F-EE472730D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04812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F39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5B730A-4014-4A70-A319-4ECA8D975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476750"/>
            <a:ext cx="2190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F39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7A61C1-5259-4963-A66F-57D204B6B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905375"/>
            <a:ext cx="2000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F39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2728CB-06A4-44F3-8132-6C69F27B2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714625"/>
            <a:ext cx="952500" cy="33337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153F39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7EB9DB-17FA-4445-B483-7C1B988D6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2428875"/>
            <a:ext cx="5238750" cy="904875"/>
          </a:xfrm>
          <a:prstGeom xmlns:a="http://schemas.openxmlformats.org/drawingml/2006/main" prst="roundRect">
            <a:avLst>
              <a:gd name="adj" fmla="val 8421"/>
            </a:avLst>
          </a:prstGeom>
          <a:solidFill xmlns:a="http://schemas.openxmlformats.org/drawingml/2006/main">
            <a:srgbClr val="DEAE64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9B9089-8B4E-4494-A479-10A6245C7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667000"/>
            <a:ext cx="4286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Владелец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B3A6BA-4D0E-47E2-82CF-675425D50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810000"/>
            <a:ext cx="952500" cy="33337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153F39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8D635D-98AB-4BF6-8860-E29471921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3524250"/>
            <a:ext cx="5238750" cy="904875"/>
          </a:xfrm>
          <a:prstGeom xmlns:a="http://schemas.openxmlformats.org/drawingml/2006/main" prst="roundRect">
            <a:avLst>
              <a:gd name="adj" fmla="val 8421"/>
            </a:avLst>
          </a:prstGeom>
          <a:solidFill xmlns:a="http://schemas.openxmlformats.org/drawingml/2006/main">
            <a:srgbClr val="E2EEE8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0A654E-25D1-4D9A-BC50-AD73927E5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762375"/>
            <a:ext cx="4286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Редактор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EDA138-58DA-4250-81EB-105C70E30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4905375"/>
            <a:ext cx="952500" cy="33337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153F39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3707AB-1907-47FF-9F96-CD41ECE40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4619625"/>
            <a:ext cx="5238750" cy="904875"/>
          </a:xfrm>
          <a:prstGeom xmlns:a="http://schemas.openxmlformats.org/drawingml/2006/main" prst="roundRect">
            <a:avLst>
              <a:gd name="adj" fmla="val 8421"/>
            </a:avLst>
          </a:prstGeom>
          <a:solidFill xmlns:a="http://schemas.openxmlformats.org/drawingml/2006/main">
            <a:srgbClr val="E2EEE8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C100F9-BC06-4A27-B413-B7A7174CD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857750"/>
            <a:ext cx="4286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Читатель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348A32-2F05-4619-B002-2750A329C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5695950"/>
            <a:ext cx="762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Роль определяет доступ к одному документу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415536-F91C-4BAF-A3D6-9C00E4791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483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rPr>
              <a:t>Один объект позволяет предметно обсуждать права.</a:t>
            </a:r>
          </a:p>
        </p:txBody>
      </p:sp>
    </p:spTree>
    <p:extLst>
      <p:ext uri="{BB962C8B-B14F-4D97-AF65-F5344CB8AC3E}">
        <p14:creationId xmlns:p14="http://schemas.microsoft.com/office/powerpoint/2010/main" val="172450404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924584-57BA-4795-A6FF-B6502E752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ДОСТУП / CLOUD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DC9B94-B11B-44A9-BFFB-DB2F6C7B7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304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02 /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0FF0FE-1A9E-4123-B61A-28C3D3CB0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Матрица прав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60B733-9477-4B91-B3DE-10DE1C1D0144}"/>
              </a:ext>
            </a:extLst>
          </p:cNvPr>
          <p:cNvGraphicFramePr/>
          <p:nvPr/>
        </p:nvGraphicFramePr>
        <p:xfrm>
          <a:off xmlns:a="http://schemas.openxmlformats.org/drawingml/2006/main" x="609600" y="2333625"/>
          <a:ext xmlns:a="http://schemas.openxmlformats.org/drawingml/2006/main" cx="10972800" cy="3048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  <a:gridCol w="2743200"/>
              </a:tblGrid>
              <a:tr h="6096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Действие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T w="9525">
                      <a:solidFill>
                        <a:srgbClr val="C6D6CC"/>
                      </a:solidFill>
                      <a:prstDash val="solid"/>
                    </a:lnT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153F3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Владелец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T w="9525">
                      <a:solidFill>
                        <a:srgbClr val="C6D6CC"/>
                      </a:solidFill>
                      <a:prstDash val="solid"/>
                    </a:lnT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153F3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Редактор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T w="9525">
                      <a:solidFill>
                        <a:srgbClr val="C6D6CC"/>
                      </a:solidFill>
                      <a:prstDash val="solid"/>
                    </a:lnT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153F3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Читатель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T w="9525">
                      <a:solidFill>
                        <a:srgbClr val="C6D6CC"/>
                      </a:solidFill>
                      <a:prstDash val="solid"/>
                    </a:lnT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153F39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Читать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Да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Да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Да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Изменять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Да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Да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Нет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Выдавать доступ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Да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Нет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Нет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Удалять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Да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Нет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Нет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9F1A82-33C0-40D4-AA45-5E8F46F77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483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rPr>
              <a:t>Роли заданы для авторской модели.</a:t>
            </a:r>
          </a:p>
        </p:txBody>
      </p:sp>
    </p:spTree>
    <p:extLst>
      <p:ext uri="{BB962C8B-B14F-4D97-AF65-F5344CB8AC3E}">
        <p14:creationId xmlns:p14="http://schemas.microsoft.com/office/powerpoint/2010/main" val="66542768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6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E58900-7550-4F0E-90D9-171EF2F7B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ДОСТУП / CLOUD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72547D-08D3-42DE-81AA-891DAD86E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304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03 /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447825-A7BD-48F5-B3D9-7DA81E49B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Выдача доступа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6C5F44-276B-4427-8B3D-0420F2F6B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85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5BAEF8-1978-4E67-9E7D-02EDF35D1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228600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Выбрать человека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478FA6-2912-46AC-88E9-86AE6B7FA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86125"/>
            <a:ext cx="85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C5B14E-287F-4450-9FD0-ADF30DB30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323850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Назначить роль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15A20F-3BB6-4A91-8E18-C401603C3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38625"/>
            <a:ext cx="85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17C5A6-535B-497D-A118-0516E4F99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419100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Подтвердить срок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7421EA-B2C1-402F-AE50-04188F350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483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rPr>
              <a:t>Выдача ограничена объектом, ролью и сроком.</a:t>
            </a:r>
          </a:p>
        </p:txBody>
      </p:sp>
    </p:spTree>
    <p:extLst>
      <p:ext uri="{BB962C8B-B14F-4D97-AF65-F5344CB8AC3E}">
        <p14:creationId xmlns:p14="http://schemas.microsoft.com/office/powerpoint/2010/main" val="129764379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6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A76C35-C53E-4953-88B0-E49C1EA11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ДОСТУП / CLOUD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A3D319-FF27-4B56-A059-06ED7E0D2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304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04 /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A61A62-524E-4987-99EE-67FB2850C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Отзыв доступа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91FB39-E216-4760-B984-DC164B33FAE3}"/>
              </a:ext>
            </a:extLst>
          </p:cNvPr>
          <p:cNvGraphicFramePr/>
          <p:nvPr/>
        </p:nvGraphicFramePr>
        <p:xfrm>
          <a:off xmlns:a="http://schemas.openxmlformats.org/drawingml/2006/main" x="609600" y="2333625"/>
          <a:ext xmlns:a="http://schemas.openxmlformats.org/drawingml/2006/main" cx="10972800" cy="3048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86400"/>
                <a:gridCol w="5486400"/>
              </a:tblGrid>
              <a:tr h="6096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Путь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T w="9525">
                      <a:solidFill>
                        <a:srgbClr val="C6D6CC"/>
                      </a:solidFill>
                      <a:prstDash val="solid"/>
                    </a:lnT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153F3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Что проверить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T w="9525">
                      <a:solidFill>
                        <a:srgbClr val="C6D6CC"/>
                      </a:solidFill>
                      <a:prstDash val="solid"/>
                    </a:lnT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153F39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Оригинал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Прямое чтение запрещено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Поиск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Документ не выдаётся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Кэш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Копия недоступна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Сохранённый ответ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Ответ с данными D-17 недоступен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2567D5-E596-4AFA-8384-4D4AED940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483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rPr>
              <a:t>Проверки являются критериями, а не отчётом о внедрении.</a:t>
            </a:r>
          </a:p>
        </p:txBody>
      </p:sp>
    </p:spTree>
    <p:extLst>
      <p:ext uri="{BB962C8B-B14F-4D97-AF65-F5344CB8AC3E}">
        <p14:creationId xmlns:p14="http://schemas.microsoft.com/office/powerpoint/2010/main" val="112036334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6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240632-6D37-4476-B042-E3278D8DA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ДОСТУП / CLOUD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35AF2A-77E9-4DF1-A9E7-30F1B2383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304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05 /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79E94E-D847-4E5B-84F3-90A1E32A5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Граница контроля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04F195-60E6-4F59-ADED-14EA4B3EE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85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183A94-FC58-4847-9452-3EBEF02B1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228600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Скачанная копия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8C4A5E-B7D3-455B-A407-B90CC0DB1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86125"/>
            <a:ext cx="85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A6B687-FAAA-4C11-8454-6A567400E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323850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Снимок экрана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7C782F-CB9B-460B-ACB6-B126CBA1B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483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rPr>
              <a:t>После внешнего копирования одной моделью доступа уже не управлять.</a:t>
            </a:r>
          </a:p>
        </p:txBody>
      </p:sp>
    </p:spTree>
    <p:extLst>
      <p:ext uri="{BB962C8B-B14F-4D97-AF65-F5344CB8AC3E}">
        <p14:creationId xmlns:p14="http://schemas.microsoft.com/office/powerpoint/2010/main" val="55353071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6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DCDA39-369A-4B2E-AA5E-0659C3112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ДОСТУП / CLOUD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F25606-4B41-472D-B021-03D76E7E0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304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06 /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775B4D-7768-4C97-9A04-16B8AC377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Предмет следующего обсуждения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1EBC6E-8A3F-40FA-9C21-C6A311E2A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85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7CD131-62F8-43FA-A09C-A9F87F2DB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228600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Требуемые роли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BAF685-D305-449D-8465-4FF1AFD4D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86125"/>
            <a:ext cx="85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54E05A-29E2-4812-9E70-4151165DD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323850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Срок доступа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493199-EBF3-4581-ABBE-475B359FA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38625"/>
            <a:ext cx="85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7FE872-B1FB-493A-830D-3A33D3AD1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419100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Поведение сохранённых ответов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D99E9C-E95D-4B6C-AA57-4BB010615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483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rPr>
              <a:t>Итог — согласованные правила до выбора поставщика.</a:t>
            </a:r>
          </a:p>
        </p:txBody>
      </p:sp>
    </p:spTree>
    <p:extLst>
      <p:ext uri="{BB962C8B-B14F-4D97-AF65-F5344CB8AC3E}">
        <p14:creationId xmlns:p14="http://schemas.microsoft.com/office/powerpoint/2010/main" val="203834936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2026-10-18T08:32:39.5810000Z</dcterms:created>
  <dcterms:modified xsi:type="dcterms:W3CDTF">2026-10-18T08:32:39.5810000Z</dcterms:modified>
</coreProperties>
</file>