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de6e6ca9c64154" /><Relationship Type="http://schemas.openxmlformats.org/officeDocument/2006/relationships/extended-properties" Target="/docProps/app.xml" Id="R837d32c513dc43d5" /><Relationship Type="http://schemas.openxmlformats.org/officeDocument/2006/relationships/officeDocument" Target="/ppt/presentation.xml" Id="Rf6f9a48760a64d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d78ee21a634ab6"/>
  </p:sldMasterIdLst>
  <p:notesMasterIdLst>
    <p:notesMasterId xmlns:r="http://schemas.openxmlformats.org/officeDocument/2006/relationships" r:id="R65b1e90c1aec4cfb"/>
  </p:notesMasterIdLst>
  <p:sldIdLst>
    <p:sldId xmlns:r="http://schemas.openxmlformats.org/officeDocument/2006/relationships" id="256" r:id="Rbcf568aae85e4e1b"/>
    <p:sldId xmlns:r="http://schemas.openxmlformats.org/officeDocument/2006/relationships" id="257" r:id="R0e856fb8fc9641dd"/>
    <p:sldId xmlns:r="http://schemas.openxmlformats.org/officeDocument/2006/relationships" id="258" r:id="R304a724211a64cff"/>
    <p:sldId xmlns:r="http://schemas.openxmlformats.org/officeDocument/2006/relationships" id="259" r:id="Ra71d418b93c14d02"/>
    <p:sldId xmlns:r="http://schemas.openxmlformats.org/officeDocument/2006/relationships" id="260" r:id="Rf871fe0feb0548f2"/>
    <p:sldId xmlns:r="http://schemas.openxmlformats.org/officeDocument/2006/relationships" id="261" r:id="R2c9b3641a77041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75e9433d6a4186" /><Relationship Type="http://schemas.openxmlformats.org/officeDocument/2006/relationships/slideMaster" Target="/ppt/slideMasters/slideMaster1.xml" Id="R2ad78ee21a634ab6" /><Relationship Type="http://schemas.openxmlformats.org/officeDocument/2006/relationships/notesMaster" Target="/ppt/notesMasters/notesMaster1.xml" Id="R65b1e90c1aec4cfb" /><Relationship Type="http://schemas.openxmlformats.org/officeDocument/2006/relationships/presProps" Target="/ppt/presProps.xml" Id="R3f0ddf5c36a34d9b" /><Relationship Type="http://schemas.openxmlformats.org/officeDocument/2006/relationships/tableStyles" Target="/ppt/tableStyles.xml" Id="Raf3a9a45cf854252" /><Relationship Type="http://schemas.openxmlformats.org/officeDocument/2006/relationships/slide" Target="/ppt/slides/slide1.xml" Id="Rbcf568aae85e4e1b" /><Relationship Type="http://schemas.openxmlformats.org/officeDocument/2006/relationships/slide" Target="/ppt/slides/slide2.xml" Id="R0e856fb8fc9641dd" /><Relationship Type="http://schemas.openxmlformats.org/officeDocument/2006/relationships/slide" Target="/ppt/slides/slide3.xml" Id="R304a724211a64cff" /><Relationship Type="http://schemas.openxmlformats.org/officeDocument/2006/relationships/slide" Target="/ppt/slides/slide4.xml" Id="Ra71d418b93c14d02" /><Relationship Type="http://schemas.openxmlformats.org/officeDocument/2006/relationships/slide" Target="/ppt/slides/slide5.xml" Id="Rf871fe0feb0548f2" /><Relationship Type="http://schemas.openxmlformats.org/officeDocument/2006/relationships/slide" Target="/ppt/slides/slide6.xml" Id="R2c9b3641a77041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952a3077fc4e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83895f5fe443d9" /><Relationship Type="http://schemas.openxmlformats.org/officeDocument/2006/relationships/notesMaster" Target="/ppt/notesMasters/notesMaster1.xml" Id="Rcf795d41c23742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3613b70a6841a0" /><Relationship Type="http://schemas.openxmlformats.org/officeDocument/2006/relationships/notesMaster" Target="/ppt/notesMasters/notesMaster1.xml" Id="Rfeca8f11e99042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bdec31114f41a0" /><Relationship Type="http://schemas.openxmlformats.org/officeDocument/2006/relationships/notesMaster" Target="/ppt/notesMasters/notesMaster1.xml" Id="Ra6f64da419234f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2f35525f8e4fb8" /><Relationship Type="http://schemas.openxmlformats.org/officeDocument/2006/relationships/notesMaster" Target="/ppt/notesMasters/notesMaster1.xml" Id="R1d7c0e0b969143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901725f0164a48" /><Relationship Type="http://schemas.openxmlformats.org/officeDocument/2006/relationships/notesMaster" Target="/ppt/notesMasters/notesMaster1.xml" Id="Rcf142f60a65241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304703a1184a26" /><Relationship Type="http://schemas.openxmlformats.org/officeDocument/2006/relationships/notesMaster" Target="/ppt/notesMasters/notesMaster1.xml" Id="Rec0c71f96ff949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5d466ab0c842f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7a005e2d3f44a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a0bd95ef384d3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62a2c305ce427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bfe7c96619475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d4812a202849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E3BE9C-CE58-4B76-B648-2D6BED3E73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AEA5EBA-0351-4A57-B0C0-E8AF0ABF65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D7BB744-C085-44E2-A85D-B69252DC36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FD1AF3-0730-4485-B4A7-4F156C5766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F481AE7-42E3-4611-8AC1-726720BA41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BFED0E6-6E13-4681-A8DF-882F8CBD80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34F908A-24C9-4A9F-81D0-1386D9440E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50E0C9B-F089-43E5-9343-A0DD05CA7F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655A6C-BFD2-457A-AA43-115BE143A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8B972C0-CD7F-4C9D-94EC-3641988AF7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adb585915b42b5" /><Relationship Type="http://schemas.openxmlformats.org/officeDocument/2006/relationships/slideLayout" Target="/ppt/slideLayouts/slideLayout1.xml" Id="Re0903d57fd1b476d" /><Relationship Type="http://schemas.openxmlformats.org/officeDocument/2006/relationships/slideLayout" Target="/ppt/slideLayouts/slideLayout2.xml" Id="R28f0abdc6b174f9a" /><Relationship Type="http://schemas.openxmlformats.org/officeDocument/2006/relationships/slideLayout" Target="/ppt/slideLayouts/slideLayout3.xml" Id="Rac557636f6bd4789" /><Relationship Type="http://schemas.openxmlformats.org/officeDocument/2006/relationships/slideLayout" Target="/ppt/slideLayouts/slideLayout4.xml" Id="R2f16d779e00c4963" /><Relationship Type="http://schemas.openxmlformats.org/officeDocument/2006/relationships/slideLayout" Target="/ppt/slideLayouts/slideLayout5.xml" Id="R6221b028845f4529" /><Relationship Type="http://schemas.openxmlformats.org/officeDocument/2006/relationships/slideLayout" Target="/ppt/slideLayouts/slideLayout6.xml" Id="R74543efef29a40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903d57fd1b476d"/>
    <p:sldLayoutId xmlns:r="http://schemas.openxmlformats.org/officeDocument/2006/relationships" id="2147483650" r:id="R28f0abdc6b174f9a"/>
    <p:sldLayoutId xmlns:r="http://schemas.openxmlformats.org/officeDocument/2006/relationships" id="2147483651" r:id="Rac557636f6bd4789"/>
    <p:sldLayoutId xmlns:r="http://schemas.openxmlformats.org/officeDocument/2006/relationships" id="2147483652" r:id="R2f16d779e00c4963"/>
    <p:sldLayoutId xmlns:r="http://schemas.openxmlformats.org/officeDocument/2006/relationships" id="2147483653" r:id="R6221b028845f4529"/>
    <p:sldLayoutId xmlns:r="http://schemas.openxmlformats.org/officeDocument/2006/relationships" id="2147483654" r:id="R74543efef29a40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d853d5adef4e3b" /><Relationship Type="http://schemas.openxmlformats.org/officeDocument/2006/relationships/notesSlide" Target="/ppt/notesSlides/notesSlide1.xml" Id="R5d9f0afd573248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185fd5916c4f5e" /><Relationship Type="http://schemas.openxmlformats.org/officeDocument/2006/relationships/notesSlide" Target="/ppt/notesSlides/notesSlide2.xml" Id="R01deb55582b54b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ad2d7731f9433b" /><Relationship Type="http://schemas.openxmlformats.org/officeDocument/2006/relationships/notesSlide" Target="/ppt/notesSlides/notesSlide3.xml" Id="R885a792c43ba47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905e717c6440b3" /><Relationship Type="http://schemas.openxmlformats.org/officeDocument/2006/relationships/notesSlide" Target="/ppt/notesSlides/notesSlide4.xml" Id="R52e7b77b595241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94758f89dc4cb0" /><Relationship Type="http://schemas.openxmlformats.org/officeDocument/2006/relationships/notesSlide" Target="/ppt/notesSlides/notesSlide5.xml" Id="Rccca5df7ad794f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e35d2fd5364881" /><Relationship Type="http://schemas.openxmlformats.org/officeDocument/2006/relationships/notesSlide" Target="/ppt/notesSlides/notesSlide6.xml" Id="R4baa09f06bbc41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93435A-E7BA-4A1F-9268-4EA2823A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СЦЕНАРИЙ / СТУДИЯ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DE57A-F56C-4905-9462-FCE7CF70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302416-0654-46C5-AC37-1C6AEDB2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Модель одного месяца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E7939-9615-43F1-8243-2877BEAB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19625"/>
            <a:ext cx="10382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963760-E9EA-43DD-893B-26C40DB4E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619625"/>
            <a:ext cx="1619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B5045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4F50D-A792-4C75-B3A4-16279B89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09587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-2000 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BE06D-6A65-43C9-925D-AFA0B716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7212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12 сессий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182A2-68FD-4E27-8C10-63DB2DFF3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819525"/>
            <a:ext cx="16192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FFCEEA-728D-4CCE-8773-18FDB955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34327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+4000 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712B39-378F-4BF8-8D66-76C37485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57212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18 сессий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C3969B-64B4-43E6-B315-DBFD0A6E4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619375"/>
            <a:ext cx="16192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B201F-2AC7-43F2-8046-989A5D4F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14312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+10000 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9B7A1-6D33-42AE-AB37-B7E96C91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57212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24 сессий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46F266-A666-4753-82A2-F4E9137B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Авторские допущения, не прогноз действующего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5327672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4ADEBC-DB50-411E-8D7B-CDBD4627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СЦЕНАРИЙ / СТУДИЯ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8B6C5-B4CF-4EB1-9507-E16AA71AF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809951-A659-4630-81AB-B5AD202E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Три уровня загрузки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20C778-3BA1-4993-A241-BFA6785D95C4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Сессий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Выручка, 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Переменные, 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14 400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21 600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3600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28 800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4800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6DA675-ECBB-4E5F-9E2F-B606CCCE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Каждая строка использует одинаковую цену и затраты на сессию.</a:t>
            </a:r>
          </a:p>
        </p:txBody>
      </p:sp>
    </p:spTree>
    <p:extLst>
      <p:ext uri="{BB962C8B-B14F-4D97-AF65-F5344CB8AC3E}">
        <p14:creationId xmlns:p14="http://schemas.microsoft.com/office/powerpoint/2010/main" val="5959580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81045-9ED4-4A68-8668-1FDDB478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СЦЕНАРИЙ / СТУДИЯ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031F4-9B1C-4384-B104-C3B012DE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5881A9-ADFE-4048-AFF1-31E4B984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Результат по заданным статьям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1B20E4-765E-48D6-923E-3AF7FF336473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Сессий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Расчёт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Разница, 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14 400 − 2400 − 14 000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−2000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21 600 − 3600 − 14 000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28 800 − 4800 − 14 000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96CF4-DD78-4A58-9E58-10A88CD46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Налоги, труд владельца и прочие статьи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11042701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DE8A0D-EC13-4088-8F30-DD49B57C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СЦЕНАРИЙ / СТУДИЯ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4877C6-C32F-4FF8-A724-91CA93B87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64DF1-C4AB-4051-BCD4-14A1C4AD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Порог этой модели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8A1F3-9B97-4D4D-8520-8EE56C38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33625"/>
            <a:ext cx="9334500" cy="1476375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9FA32D-F2D1-463F-9A9D-153EFD29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571750"/>
            <a:ext cx="742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14 000 ₽ / 1 000 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AA69CF-D530-4FA9-962F-CA4A5CF3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86125"/>
            <a:ext cx="838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постоянные расходы / вклад одной сессии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8B8271-3EB3-43F1-A172-DCD1E743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191000"/>
            <a:ext cx="7620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14 сессий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9C5A5-8D30-4DAE-80EC-9794560F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381625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Порог в пределах включённых статей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F26EBC-5268-4EC0-9182-66AFF7EA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Это точка нулевой разницы только по указанным статьям.</a:t>
            </a:r>
          </a:p>
        </p:txBody>
      </p:sp>
    </p:spTree>
    <p:extLst>
      <p:ext uri="{BB962C8B-B14F-4D97-AF65-F5344CB8AC3E}">
        <p14:creationId xmlns:p14="http://schemas.microsoft.com/office/powerpoint/2010/main" val="253511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5E5A4-3E3A-450F-A75F-E3C74FDA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СЦЕНАРИЙ / СТУДИЯ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26810-A987-4E6A-A7E5-3B3D9351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EC8009-A573-4FF1-86C6-BF9C8AA1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Что меняет вывод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8D8C8-3F31-4674-A090-BEA31AABA84D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Неучтённое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Следствие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Труд владельца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Уменьшает разницу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Налоги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Требуют отдельной строки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Отмены и скидки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Меняют выручку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556EF-FC38-4CDE-9DE8-75B435BC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Без этих данных нельзя назвать разницу чистой прибылью.</a:t>
            </a:r>
          </a:p>
        </p:txBody>
      </p:sp>
    </p:spTree>
    <p:extLst>
      <p:ext uri="{BB962C8B-B14F-4D97-AF65-F5344CB8AC3E}">
        <p14:creationId xmlns:p14="http://schemas.microsoft.com/office/powerpoint/2010/main" val="19724163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738FCB-1A85-49F3-95EC-E1C1E4C5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СЦЕНАРИЙ / СТУДИЯ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EC933-7892-4A29-8702-94B9110C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6DC60-86A2-47B9-96F7-6D9A16FE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Решение по модели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7BC98E-44D2-4D18-9116-EDD3AC48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803C7-48DE-49ED-B71C-FBE87FE6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Дополнить статьи затрат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72A4A7-3735-46F7-BC2E-B56FCE0D3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DF2A17-9822-4762-8C59-862F7D82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Подставить фактическую цену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557B8-D99C-4F75-AFE4-C0095998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F1CA31-CA63-43CC-93F6-89C6B8C2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Пересчитать три сценария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DAAD06-E60B-429A-885C-74340274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Таблица помогает обсуждать допущения, а не обещает окупаемость.</a:t>
            </a:r>
          </a:p>
        </p:txBody>
      </p:sp>
    </p:spTree>
    <p:extLst>
      <p:ext uri="{BB962C8B-B14F-4D97-AF65-F5344CB8AC3E}">
        <p14:creationId xmlns:p14="http://schemas.microsoft.com/office/powerpoint/2010/main" val="18541184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2026-10-18T08:32:44.4320000Z</dcterms:created>
  <dcterms:modified xsi:type="dcterms:W3CDTF">2026-10-18T08:32:44.4320000Z</dcterms:modified>
</coreProperties>
</file>